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</p:sldMasterIdLst>
  <p:sldIdLst>
    <p:sldId id="256" r:id="rId2"/>
    <p:sldId id="257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0"/>
    <p:restoredTop sz="95982"/>
  </p:normalViewPr>
  <p:slideViewPr>
    <p:cSldViewPr snapToGrid="0" snapToObjects="1">
      <p:cViewPr varScale="1">
        <p:scale>
          <a:sx n="85" d="100"/>
          <a:sy n="85" d="100"/>
        </p:scale>
        <p:origin x="1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3/15/2020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3/15/2020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3/15/2020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3/15/2020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3/15/2020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3/15/2020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3/15/2020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3/15/2020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3/15/2020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3/15/2020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3/15/2020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586B75A-687E-405C-8A0B-8D00578BA2C3}" type="datetimeFigureOut">
              <a:rPr lang="en-US" dirty="0"/>
              <a:pPr/>
              <a:t>3/15/2020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--RE0r0AbkE?feature=oembed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image" Target="../media/image3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image" Target="../media/image4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44CB914-16CF-A74D-82F5-6D44DF9B374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it-IT" dirty="0">
                <a:solidFill>
                  <a:srgbClr val="FF0000"/>
                </a:solidFill>
              </a:rPr>
              <a:t>Le addizioni  in colonna con il cambio</a:t>
            </a:r>
            <a:br>
              <a:rPr lang="it-IT" dirty="0">
                <a:solidFill>
                  <a:srgbClr val="FF0000"/>
                </a:solidFill>
              </a:rPr>
            </a:br>
            <a:r>
              <a:rPr lang="it-IT" dirty="0">
                <a:solidFill>
                  <a:srgbClr val="FF0000"/>
                </a:solidFill>
              </a:rPr>
              <a:t>classe II </a:t>
            </a:r>
            <a:r>
              <a:rPr lang="it-IT" dirty="0" err="1">
                <a:solidFill>
                  <a:srgbClr val="FF0000"/>
                </a:solidFill>
              </a:rPr>
              <a:t>F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EA4E2CD1-246B-6447-BA74-82E7B0C54E4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272119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2A7D085-175A-5943-8F99-ABC00D6FA5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7D15764-46E4-7949-A2CE-E952547DFD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it-IT" sz="3200" dirty="0">
                <a:solidFill>
                  <a:srgbClr val="FF0000"/>
                </a:solidFill>
              </a:rPr>
              <a:t>Buongiorno bambini,</a:t>
            </a:r>
          </a:p>
          <a:p>
            <a:pPr marL="0" indent="0" algn="just">
              <a:buNone/>
            </a:pPr>
            <a:r>
              <a:rPr lang="it-IT" sz="3200" dirty="0">
                <a:solidFill>
                  <a:srgbClr val="FF0000"/>
                </a:solidFill>
              </a:rPr>
              <a:t>Sicuramente , leggendo il titolo della diapositiva precedente avrete pensato: «ma l’abbiamo già fatto».</a:t>
            </a:r>
          </a:p>
          <a:p>
            <a:pPr marL="0" indent="0" algn="just">
              <a:buNone/>
            </a:pPr>
            <a:r>
              <a:rPr lang="it-IT" sz="3200" dirty="0">
                <a:solidFill>
                  <a:srgbClr val="FF0000"/>
                </a:solidFill>
              </a:rPr>
              <a:t>Certo, ma in questo periodo difficile per tutti noi, e anche per allenarci un po’ tutti sul computer, ripetere quanto affrontato in precedenza non fa male a nessuno, soprattutto per chi ha avuto qualche difficoltà nell’affrontare gli argomenti.</a:t>
            </a:r>
          </a:p>
          <a:p>
            <a:pPr marL="0" indent="0" algn="just">
              <a:buNone/>
            </a:pPr>
            <a:r>
              <a:rPr lang="it-IT" dirty="0">
                <a:solidFill>
                  <a:srgbClr val="FF0000"/>
                </a:solidFill>
              </a:rPr>
              <a:t>Il maestro </a:t>
            </a:r>
          </a:p>
          <a:p>
            <a:endParaRPr lang="it-IT" dirty="0"/>
          </a:p>
        </p:txBody>
      </p:sp>
      <p:pic>
        <p:nvPicPr>
          <p:cNvPr id="4" name="Segnale acust. registr." descr="Segnale acust. registr.">
            <a:hlinkClick r:id="" action="ppaction://media"/>
            <a:extLst>
              <a:ext uri="{FF2B5EF4-FFF2-40B4-BE49-F238E27FC236}">
                <a16:creationId xmlns:a16="http://schemas.microsoft.com/office/drawing/2014/main" id="{3E2D50A7-2D9A-B844-883F-DACE676DC5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81886" y="5130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228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5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764D174-30E7-E441-901A-C1CDA41D18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solidFill>
                  <a:srgbClr val="FF0000"/>
                </a:solidFill>
              </a:rPr>
              <a:t>Ora bambini guardate attentamente il video qui a lato</a:t>
            </a:r>
          </a:p>
        </p:txBody>
      </p:sp>
      <p:pic>
        <p:nvPicPr>
          <p:cNvPr id="7" name="Elementi multimediali online 6" descr="Addizione in colonna con cambio">
            <a:hlinkClick r:id="" action="ppaction://media"/>
            <a:extLst>
              <a:ext uri="{FF2B5EF4-FFF2-40B4-BE49-F238E27FC236}">
                <a16:creationId xmlns:a16="http://schemas.microsoft.com/office/drawing/2014/main" id="{CE03A8EC-ED8C-8E43-A1CF-F94B693CB1D1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4376057" y="979224"/>
            <a:ext cx="7162801" cy="4997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148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346A731-C1A3-8940-B8E5-BD3A38B64F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604" y="724580"/>
            <a:ext cx="3208739" cy="5399313"/>
          </a:xfrm>
        </p:spPr>
        <p:txBody>
          <a:bodyPr>
            <a:noAutofit/>
          </a:bodyPr>
          <a:lstStyle/>
          <a:p>
            <a:r>
              <a:rPr lang="it-IT" sz="2800" dirty="0"/>
              <a:t>Per eseguire  con l’abaco l’addizione </a:t>
            </a:r>
            <a:r>
              <a:rPr lang="it-IT" sz="2800" dirty="0">
                <a:solidFill>
                  <a:srgbClr val="FF0000"/>
                </a:solidFill>
              </a:rPr>
              <a:t>1</a:t>
            </a:r>
            <a:r>
              <a:rPr lang="it-IT" sz="2800" dirty="0">
                <a:solidFill>
                  <a:srgbClr val="0070C0"/>
                </a:solidFill>
              </a:rPr>
              <a:t>7</a:t>
            </a:r>
            <a:r>
              <a:rPr lang="it-IT" sz="2800" dirty="0"/>
              <a:t> + </a:t>
            </a:r>
            <a:r>
              <a:rPr lang="it-IT" sz="2800" dirty="0">
                <a:solidFill>
                  <a:srgbClr val="0070C0"/>
                </a:solidFill>
              </a:rPr>
              <a:t>5  </a:t>
            </a:r>
            <a:r>
              <a:rPr lang="it-IT" sz="2800" dirty="0">
                <a:solidFill>
                  <a:schemeClr val="bg1"/>
                </a:solidFill>
              </a:rPr>
              <a:t>metto insieme prima le unità (7+5= </a:t>
            </a:r>
            <a:r>
              <a:rPr lang="it-IT" sz="2800" dirty="0">
                <a:solidFill>
                  <a:srgbClr val="FF0000"/>
                </a:solidFill>
              </a:rPr>
              <a:t>1</a:t>
            </a:r>
            <a:r>
              <a:rPr lang="it-IT" sz="2800" dirty="0">
                <a:solidFill>
                  <a:schemeClr val="bg1"/>
                </a:solidFill>
              </a:rPr>
              <a:t>2).</a:t>
            </a:r>
            <a:br>
              <a:rPr lang="it-IT" sz="2800" dirty="0">
                <a:solidFill>
                  <a:schemeClr val="bg1"/>
                </a:solidFill>
              </a:rPr>
            </a:br>
            <a:r>
              <a:rPr lang="it-IT" sz="2800" dirty="0">
                <a:solidFill>
                  <a:schemeClr val="bg1"/>
                </a:solidFill>
              </a:rPr>
              <a:t>Raggruppo le </a:t>
            </a:r>
            <a:r>
              <a:rPr lang="it-IT" sz="2800" dirty="0">
                <a:solidFill>
                  <a:srgbClr val="FF0000"/>
                </a:solidFill>
              </a:rPr>
              <a:t>1</a:t>
            </a:r>
            <a:r>
              <a:rPr lang="it-IT" sz="2800" dirty="0">
                <a:solidFill>
                  <a:schemeClr val="bg1"/>
                </a:solidFill>
              </a:rPr>
              <a:t>0 palline  blu e le cambio con una pallina rossa che trasferisco sull’asta delle decine.</a:t>
            </a:r>
            <a:br>
              <a:rPr lang="it-IT" sz="2800" dirty="0">
                <a:solidFill>
                  <a:schemeClr val="bg1"/>
                </a:solidFill>
              </a:rPr>
            </a:br>
            <a:r>
              <a:rPr lang="it-IT" sz="2800" dirty="0">
                <a:solidFill>
                  <a:schemeClr val="bg1"/>
                </a:solidFill>
              </a:rPr>
              <a:t>Ora ho 2 palline rosse, 2 decine e 2 unità. Il risultato è </a:t>
            </a:r>
            <a:r>
              <a:rPr lang="it-IT" sz="2800" dirty="0">
                <a:solidFill>
                  <a:srgbClr val="FF0000"/>
                </a:solidFill>
              </a:rPr>
              <a:t>2</a:t>
            </a:r>
            <a:r>
              <a:rPr lang="it-IT" sz="2800" dirty="0">
                <a:solidFill>
                  <a:schemeClr val="bg1"/>
                </a:solidFill>
              </a:rPr>
              <a:t>2.</a:t>
            </a:r>
            <a:endParaRPr lang="it-IT" sz="2800" dirty="0">
              <a:solidFill>
                <a:srgbClr val="0070C0"/>
              </a:solidFill>
            </a:endParaRPr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54D3F4B6-4802-5640-AAFB-D8D07BA089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208588" y="1074737"/>
            <a:ext cx="4635500" cy="4699000"/>
          </a:xfrm>
          <a:prstGeom prst="rect">
            <a:avLst/>
          </a:prstGeom>
        </p:spPr>
      </p:pic>
      <p:pic>
        <p:nvPicPr>
          <p:cNvPr id="5" name="Segnale acust. registr." descr="Segnale acust. registr.">
            <a:hlinkClick r:id="" action="ppaction://media"/>
            <a:extLst>
              <a:ext uri="{FF2B5EF4-FFF2-40B4-BE49-F238E27FC236}">
                <a16:creationId xmlns:a16="http://schemas.microsoft.com/office/drawing/2014/main" id="{E4BA21B3-C3ED-C44C-B3AA-C870D51606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19938" y="72458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655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35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0475AD9-B8FF-A74E-91A6-50C53D054A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solidFill>
                  <a:srgbClr val="FF0000"/>
                </a:solidFill>
              </a:rPr>
              <a:t>Ora dopo gli esempi e la spiegazione, esercitiamoci sul quaderno in colonna e con l’abaco.</a:t>
            </a:r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97C6F2C9-709E-E44B-BA20-AB7E9CD487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722982" y="863600"/>
            <a:ext cx="3606712" cy="5121275"/>
          </a:xfrm>
          <a:prstGeom prst="rect">
            <a:avLst/>
          </a:prstGeom>
        </p:spPr>
      </p:pic>
      <p:pic>
        <p:nvPicPr>
          <p:cNvPr id="5" name="Segnale acust. registr." descr="Segnale acust. registr.">
            <a:hlinkClick r:id="" action="ppaction://media"/>
            <a:extLst>
              <a:ext uri="{FF2B5EF4-FFF2-40B4-BE49-F238E27FC236}">
                <a16:creationId xmlns:a16="http://schemas.microsoft.com/office/drawing/2014/main" id="{1A8C3B86-7D70-2B47-9A02-DA36FB5928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63628" y="4572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006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3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Cornice">
  <a:themeElements>
    <a:clrScheme name="Frame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Frame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Cornice</Template>
  <TotalTime>153</TotalTime>
  <Words>158</Words>
  <Application>Microsoft Office PowerPoint</Application>
  <PresentationFormat>Widescreen</PresentationFormat>
  <Paragraphs>8</Paragraphs>
  <Slides>5</Slides>
  <Notes>0</Notes>
  <HiddenSlides>0</HiddenSlides>
  <MMClips>4</MMClips>
  <ScaleCrop>false</ScaleCrop>
  <HeadingPairs>
    <vt:vector size="6" baseType="variant">
      <vt:variant>
        <vt:lpstr>Caratteri utilizzati</vt:lpstr>
      </vt:variant>
      <vt:variant>
        <vt:i4>2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5</vt:i4>
      </vt:variant>
    </vt:vector>
  </HeadingPairs>
  <TitlesOfParts>
    <vt:vector size="8" baseType="lpstr">
      <vt:lpstr>Corbel</vt:lpstr>
      <vt:lpstr>Wingdings 2</vt:lpstr>
      <vt:lpstr>Cornice</vt:lpstr>
      <vt:lpstr>Le addizioni  in colonna con il cambio classe II F</vt:lpstr>
      <vt:lpstr>Presentazione standard di PowerPoint</vt:lpstr>
      <vt:lpstr>Ora bambini guardate attentamente il video qui a lato</vt:lpstr>
      <vt:lpstr>Per eseguire  con l’abaco l’addizione 17 + 5  metto insieme prima le unità (7+5= 12). Raggruppo le 10 palline  blu e le cambio con una pallina rossa che trasferisco sull’asta delle decine. Ora ho 2 palline rosse, 2 decine e 2 unità. Il risultato è 22.</vt:lpstr>
      <vt:lpstr>Ora dopo gli esempi e la spiegazione, esercitiamoci sul quaderno in colonna e con l’abaco.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 addizioni e sottrazioni in colonna con e senza cambio</dc:title>
  <dc:creator>Microsoft Office User</dc:creator>
  <cp:lastModifiedBy>Windows 10</cp:lastModifiedBy>
  <cp:revision>16</cp:revision>
  <dcterms:created xsi:type="dcterms:W3CDTF">2020-03-14T12:18:56Z</dcterms:created>
  <dcterms:modified xsi:type="dcterms:W3CDTF">2020-03-15T16:37:10Z</dcterms:modified>
</cp:coreProperties>
</file>