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09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44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50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73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41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7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66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70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565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554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26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804E5-0FFA-4103-9D00-9651839A2909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19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LgXx3T34l8&amp;feature=youtu.be" TargetMode="External"/><Relationship Id="rId2" Type="http://schemas.openxmlformats.org/officeDocument/2006/relationships/hyperlink" Target="https://www.youtube.com/watch?v=XD20IWeA4r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kUhkoVtyZU&amp;feature=youtu.b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CD1F3C-3C0F-4EE7-956D-BB2CDEBA5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226" y="230325"/>
            <a:ext cx="8202642" cy="1078721"/>
          </a:xfrm>
        </p:spPr>
        <p:txBody>
          <a:bodyPr>
            <a:normAutofit fontScale="90000"/>
          </a:bodyPr>
          <a:lstStyle/>
          <a:p>
            <a:r>
              <a:rPr lang="it-IT" altLang="it-IT" sz="3600" i="1" dirty="0"/>
              <a:t>Attività per bambini di tre anni:</a:t>
            </a:r>
            <a:br>
              <a:rPr lang="it-IT" altLang="it-IT" sz="3600" i="1" dirty="0"/>
            </a:br>
            <a:r>
              <a:rPr lang="it-IT" altLang="it-IT" sz="3600" b="1" i="1" dirty="0"/>
              <a:t>«Che emozione è Primavera»</a:t>
            </a:r>
            <a:endParaRPr lang="it-IT" sz="36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873E2A1-7C24-4221-AE1D-94E59D411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r="6123"/>
          <a:stretch/>
        </p:blipFill>
        <p:spPr>
          <a:xfrm>
            <a:off x="656686" y="1880249"/>
            <a:ext cx="1998896" cy="181778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83CF650-CB17-43C7-8BF5-B63D0C624C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6" r="9498" b="4236"/>
          <a:stretch/>
        </p:blipFill>
        <p:spPr>
          <a:xfrm>
            <a:off x="7793511" y="411259"/>
            <a:ext cx="1347772" cy="18874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1DADC1E-162E-4C19-882B-1442731F5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b="7150"/>
          <a:stretch/>
        </p:blipFill>
        <p:spPr>
          <a:xfrm>
            <a:off x="522578" y="4402514"/>
            <a:ext cx="2267111" cy="157680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BAA7AF8-72BC-4936-8210-D519B1BD1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14" y="4318395"/>
            <a:ext cx="2542910" cy="230928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E03B8C1-A784-4565-AE8A-84E1FD149D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4987" r="13981" b="5312"/>
          <a:stretch/>
        </p:blipFill>
        <p:spPr>
          <a:xfrm>
            <a:off x="6677419" y="4410051"/>
            <a:ext cx="1789978" cy="188742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9CA74C8-16B5-4A1E-AE2D-A3556E8C58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" t="11424" r="3450" b="8433"/>
          <a:stretch/>
        </p:blipFill>
        <p:spPr>
          <a:xfrm>
            <a:off x="6926901" y="2595933"/>
            <a:ext cx="2218421" cy="150752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2F5DD76-7AEA-42BB-BFD2-F6130EA222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99" y="1427670"/>
            <a:ext cx="3567721" cy="26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0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8F1E34-060E-4E26-9082-823A7CB74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ASCOLTA E MEMORIZZA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7E9697-5979-45A6-9D6D-365E347A5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2" y="2860794"/>
            <a:ext cx="9031855" cy="26946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(La Primavera è arrivata)</a:t>
            </a:r>
          </a:p>
          <a:p>
            <a:pPr marL="0" indent="0">
              <a:buNone/>
            </a:pPr>
            <a:r>
              <a:rPr lang="it-IT" sz="2400" i="1" dirty="0">
                <a:hlinkClick r:id="rId2"/>
              </a:rPr>
              <a:t>https://www.youtube.com/watch?v=XD20IWeA4r4</a:t>
            </a:r>
            <a:endParaRPr lang="it-IT" sz="2400" i="1" dirty="0"/>
          </a:p>
          <a:p>
            <a:pPr marL="0" indent="0">
              <a:buNone/>
            </a:pPr>
            <a:r>
              <a:rPr lang="it-IT" sz="2400" i="1" dirty="0"/>
              <a:t>(Fata Primavera)</a:t>
            </a:r>
          </a:p>
          <a:p>
            <a:pPr marL="0" indent="0">
              <a:buNone/>
            </a:pPr>
            <a:r>
              <a:rPr lang="it-IT" sz="2400" i="1" dirty="0">
                <a:hlinkClick r:id="rId3"/>
              </a:rPr>
              <a:t>https://www.youtube.com/watch?v=cLgXx3T34l8&amp;feature=youtu.be</a:t>
            </a:r>
            <a:endParaRPr lang="it-IT" sz="2400" i="1" dirty="0"/>
          </a:p>
          <a:p>
            <a:pPr marL="0" indent="0">
              <a:buNone/>
            </a:pPr>
            <a:r>
              <a:rPr lang="it-IT" sz="2400" i="1" dirty="0"/>
              <a:t>(Abracadabra Primavera magica)</a:t>
            </a:r>
          </a:p>
          <a:p>
            <a:pPr marL="0" indent="0">
              <a:buNone/>
            </a:pPr>
            <a:r>
              <a:rPr lang="it-IT" sz="2400" i="1" dirty="0">
                <a:hlinkClick r:id="rId4"/>
              </a:rPr>
              <a:t>https://www.youtube.com/watch?v=zkUhkoVtyZU&amp;feature=youtu.be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278527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4A10E1-5A55-41C5-A869-7E67B2148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467" y="388697"/>
            <a:ext cx="8420100" cy="1465503"/>
          </a:xfrm>
        </p:spPr>
        <p:txBody>
          <a:bodyPr>
            <a:normAutofit/>
          </a:bodyPr>
          <a:lstStyle/>
          <a:p>
            <a:r>
              <a:rPr lang="it-IT" sz="4800" b="1" i="1" dirty="0"/>
              <a:t>Gioca creando </a:t>
            </a:r>
            <a:br>
              <a:rPr lang="it-IT" sz="4800" b="1" i="1" dirty="0"/>
            </a:br>
            <a:r>
              <a:rPr lang="it-IT" sz="4800" b="1" i="1" dirty="0"/>
              <a:t>seguendo le indicazioni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5A3017D-BF5A-48EE-BF7B-3D0C0D446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229" y="3855034"/>
            <a:ext cx="1199073" cy="417872"/>
          </a:xfrm>
        </p:spPr>
        <p:txBody>
          <a:bodyPr>
            <a:normAutofit lnSpcReduction="10000"/>
          </a:bodyPr>
          <a:lstStyle/>
          <a:p>
            <a:r>
              <a:rPr lang="it-IT" dirty="0"/>
              <a:t>Ascolta</a:t>
            </a:r>
          </a:p>
        </p:txBody>
      </p:sp>
      <p:pic>
        <p:nvPicPr>
          <p:cNvPr id="4" name="WhatsApp Audio 2020-03-20 at 14.07.34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242B9EE4-BC17-4C3D-861D-5DDBD0935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5263" y="3759170"/>
            <a:ext cx="609600" cy="609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9C36C39-15A4-4D49-AC41-CBA840B62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29" y="1923182"/>
            <a:ext cx="4546121" cy="4546121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9AD90F7B-E64E-4E6F-9073-6D03E59C37AF}"/>
              </a:ext>
            </a:extLst>
          </p:cNvPr>
          <p:cNvCxnSpPr/>
          <p:nvPr/>
        </p:nvCxnSpPr>
        <p:spPr>
          <a:xfrm>
            <a:off x="2268747" y="4063970"/>
            <a:ext cx="431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54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97B438-F914-4617-95EC-98E0427A1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169" y="508959"/>
            <a:ext cx="8420100" cy="1241216"/>
          </a:xfrm>
        </p:spPr>
        <p:txBody>
          <a:bodyPr>
            <a:normAutofit/>
          </a:bodyPr>
          <a:lstStyle/>
          <a:p>
            <a:r>
              <a:rPr lang="it-IT" sz="4000" dirty="0"/>
              <a:t>CREA con tecniche e materiali vari:</a:t>
            </a:r>
            <a:br>
              <a:rPr lang="it-IT" sz="4000" dirty="0"/>
            </a:br>
            <a:r>
              <a:rPr lang="it-IT" sz="4000" dirty="0"/>
              <a:t>fiori farfalle, coccinelle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DC639EC-0D1F-4155-BAF2-E21C78D20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3094" y="2096488"/>
            <a:ext cx="3560249" cy="577701"/>
          </a:xfrm>
        </p:spPr>
        <p:txBody>
          <a:bodyPr>
            <a:noAutofit/>
          </a:bodyPr>
          <a:lstStyle/>
          <a:p>
            <a:r>
              <a:rPr lang="it-IT" sz="4000" dirty="0"/>
              <a:t>Fiori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EBE647F-E73F-4CD4-AA3A-7D094A975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51" y="2780658"/>
            <a:ext cx="2072137" cy="322332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A363EB7-C19E-49F2-93A0-BC5BCE195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86" y="3489756"/>
            <a:ext cx="3214663" cy="23557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D40C815-7F8F-4E11-8F89-88F83B967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1" y="3331235"/>
            <a:ext cx="3214664" cy="26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11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5A16F7-0857-4297-B3C2-6530F6634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543" y="578479"/>
            <a:ext cx="8420100" cy="1275721"/>
          </a:xfrm>
        </p:spPr>
        <p:txBody>
          <a:bodyPr>
            <a:normAutofit/>
          </a:bodyPr>
          <a:lstStyle/>
          <a:p>
            <a:r>
              <a:rPr lang="it-IT" sz="4000" dirty="0"/>
              <a:t>CREA con tecniche e materiali vari:</a:t>
            </a:r>
            <a:br>
              <a:rPr lang="it-IT" sz="4000" dirty="0"/>
            </a:br>
            <a:r>
              <a:rPr lang="it-IT" sz="4000" dirty="0"/>
              <a:t>fiori, farfalle, coccinelle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D9F6D86-3921-4C0E-9881-80DAF4A59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9860" y="1954392"/>
            <a:ext cx="3226280" cy="564521"/>
          </a:xfrm>
        </p:spPr>
        <p:txBody>
          <a:bodyPr>
            <a:normAutofit fontScale="92500" lnSpcReduction="10000"/>
          </a:bodyPr>
          <a:lstStyle/>
          <a:p>
            <a:r>
              <a:rPr lang="it-IT" sz="4000" dirty="0"/>
              <a:t>Farfalle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FD3D6B-1E62-485C-AF5B-BDB89089A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60" y="3219097"/>
            <a:ext cx="2681918" cy="246636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6C71BDB-B523-4AC1-BB25-7E02977A9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71" y="3133987"/>
            <a:ext cx="3515443" cy="26365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C4D2C43-75EC-4A07-97D9-7E5EEFDC6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2" y="3005813"/>
            <a:ext cx="2327273" cy="289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6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EB726C-4573-42DA-88F5-322BDE272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367611"/>
            <a:ext cx="8420100" cy="1232589"/>
          </a:xfrm>
        </p:spPr>
        <p:txBody>
          <a:bodyPr>
            <a:normAutofit/>
          </a:bodyPr>
          <a:lstStyle/>
          <a:p>
            <a:r>
              <a:rPr lang="it-IT" sz="4000" dirty="0"/>
              <a:t>CREA con tecniche e materiali vari:</a:t>
            </a:r>
            <a:br>
              <a:rPr lang="it-IT" sz="4000" dirty="0"/>
            </a:br>
            <a:r>
              <a:rPr lang="it-IT" sz="4000" dirty="0"/>
              <a:t>fiori, farfalle, coccinelle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DB8189-87E5-4665-9CF6-88A93FD3E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5729" y="1645231"/>
            <a:ext cx="3838755" cy="555894"/>
          </a:xfrm>
        </p:spPr>
        <p:txBody>
          <a:bodyPr>
            <a:normAutofit lnSpcReduction="10000"/>
          </a:bodyPr>
          <a:lstStyle/>
          <a:p>
            <a:r>
              <a:rPr lang="it-IT" sz="3700" dirty="0"/>
              <a:t>Coccinelle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860149-5DED-48C1-A3DB-E2113AD11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20955" r="-296" b="3913"/>
          <a:stretch/>
        </p:blipFill>
        <p:spPr>
          <a:xfrm>
            <a:off x="934315" y="2246157"/>
            <a:ext cx="3327134" cy="3775082"/>
          </a:xfrm>
          <a:prstGeom prst="rect">
            <a:avLst/>
          </a:prstGeom>
        </p:spPr>
      </p:pic>
      <p:pic>
        <p:nvPicPr>
          <p:cNvPr id="1026" name="Picture 2" descr="Risultato immagini per lavoretto coccinella per bambini">
            <a:extLst>
              <a:ext uri="{FF2B5EF4-FFF2-40B4-BE49-F238E27FC236}">
                <a16:creationId xmlns:a16="http://schemas.microsoft.com/office/drawing/2014/main" id="{36ED7E60-D2C6-4752-9D81-AFB8D6F82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t="5662" r="5489" b="10633"/>
          <a:stretch/>
        </p:blipFill>
        <p:spPr bwMode="auto">
          <a:xfrm>
            <a:off x="5408762" y="2829464"/>
            <a:ext cx="3045125" cy="319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47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5B4903-16BB-49D2-900F-A286E2454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2786" y="265176"/>
            <a:ext cx="5355925" cy="1204130"/>
          </a:xfrm>
        </p:spPr>
        <p:txBody>
          <a:bodyPr>
            <a:normAutofit/>
          </a:bodyPr>
          <a:lstStyle/>
          <a:p>
            <a:r>
              <a:rPr lang="it-IT" sz="4000" dirty="0"/>
              <a:t>Ascolta il racconto:</a:t>
            </a:r>
            <a:br>
              <a:rPr lang="it-IT" sz="4000" dirty="0"/>
            </a:br>
            <a:r>
              <a:rPr lang="it-IT" sz="4000" b="1" i="1" dirty="0"/>
              <a:t>L’Ape capricciosa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8095A4A6-EBA6-4935-BC21-E62B8736C52F}"/>
              </a:ext>
            </a:extLst>
          </p:cNvPr>
          <p:cNvSpPr txBox="1">
            <a:spLocks/>
          </p:cNvSpPr>
          <p:nvPr/>
        </p:nvSpPr>
        <p:spPr>
          <a:xfrm>
            <a:off x="335650" y="476248"/>
            <a:ext cx="1199073" cy="4178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Ascolta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D21AE4C2-67E7-4DC8-A94F-E966551ED2BC}"/>
              </a:ext>
            </a:extLst>
          </p:cNvPr>
          <p:cNvCxnSpPr>
            <a:cxnSpLocks/>
          </p:cNvCxnSpPr>
          <p:nvPr/>
        </p:nvCxnSpPr>
        <p:spPr>
          <a:xfrm>
            <a:off x="773112" y="894120"/>
            <a:ext cx="0" cy="335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WhatsApp Ptt 2020-03-21 at 18.43.27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2B03BC1E-3D90-46A2-9C27-AF461F7B6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323" y="1342693"/>
            <a:ext cx="609600" cy="609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F61981C-C2C6-4ACA-A888-EAC8A7513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5108">
            <a:off x="6606921" y="2534611"/>
            <a:ext cx="2779292" cy="38058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3ABFAF2-DA59-438F-BBEA-CBBE040BF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3529">
            <a:off x="4731619" y="1532281"/>
            <a:ext cx="1743426" cy="21440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6A44EFA-D414-4A61-AF7F-ECCD05BC3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1138" y="4259477"/>
            <a:ext cx="1843661" cy="20258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F1E0641-C62A-4058-A682-3BE5FA6F5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455" y="1876613"/>
            <a:ext cx="1251545" cy="18701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F33442A-37F6-4D8C-AE40-67AD1815A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577" y="2065365"/>
            <a:ext cx="2608505" cy="320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4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D57B8-DB10-4E0D-8838-245AE703A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353683"/>
            <a:ext cx="8420100" cy="870280"/>
          </a:xfrm>
        </p:spPr>
        <p:txBody>
          <a:bodyPr>
            <a:normAutofit/>
          </a:bodyPr>
          <a:lstStyle/>
          <a:p>
            <a:r>
              <a:rPr lang="it-IT" sz="4000" b="1" i="1" dirty="0"/>
              <a:t>Divertiti a creare un’ape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9748059-B7F7-4F7C-82C7-A1267A6A8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3224" r="7405" b="197"/>
          <a:stretch/>
        </p:blipFill>
        <p:spPr>
          <a:xfrm>
            <a:off x="422695" y="1897810"/>
            <a:ext cx="3459194" cy="42269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FAD5A12-F511-4F4E-BA3C-3434B16922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7" b="4038"/>
          <a:stretch/>
        </p:blipFill>
        <p:spPr>
          <a:xfrm>
            <a:off x="4953000" y="1656270"/>
            <a:ext cx="3755771" cy="446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076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</TotalTime>
  <Words>143</Words>
  <Application>Microsoft Office PowerPoint</Application>
  <PresentationFormat>A4 (21x29,7 cm)</PresentationFormat>
  <Paragraphs>19</Paragraphs>
  <Slides>8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Attività per bambini di tre anni: «Che emozione è Primavera»</vt:lpstr>
      <vt:lpstr>ASCOLTA E MEMORIZZA</vt:lpstr>
      <vt:lpstr>Gioca creando  seguendo le indicazioni</vt:lpstr>
      <vt:lpstr>CREA con tecniche e materiali vari: fiori farfalle, coccinelle</vt:lpstr>
      <vt:lpstr>CREA con tecniche e materiali vari: fiori, farfalle, coccinelle</vt:lpstr>
      <vt:lpstr>CREA con tecniche e materiali vari: fiori, farfalle, coccinelle</vt:lpstr>
      <vt:lpstr>Ascolta il racconto: L’Ape capricciosa</vt:lpstr>
      <vt:lpstr>Divertiti a creare un’ape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per bambini di tre anni: «Che emozione è Primavera»</dc:title>
  <dc:creator>ROBERTO</dc:creator>
  <cp:lastModifiedBy>ROBERTO</cp:lastModifiedBy>
  <cp:revision>11</cp:revision>
  <dcterms:created xsi:type="dcterms:W3CDTF">2020-03-22T11:01:34Z</dcterms:created>
  <dcterms:modified xsi:type="dcterms:W3CDTF">2020-03-22T15:20:22Z</dcterms:modified>
</cp:coreProperties>
</file>