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58" r:id="rId4"/>
    <p:sldId id="263" r:id="rId5"/>
    <p:sldId id="264" r:id="rId6"/>
    <p:sldId id="260" r:id="rId7"/>
    <p:sldId id="261" r:id="rId8"/>
    <p:sldId id="257" r:id="rId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CE3AA-5B22-4473-B90D-C4ADEBBAA729}" type="datetimeFigureOut">
              <a:rPr lang="it-IT" smtClean="0"/>
              <a:t>20/03/2020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CE52D-A52F-4327-9193-D9F509AEE7C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956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CE3AA-5B22-4473-B90D-C4ADEBBAA729}" type="datetimeFigureOut">
              <a:rPr lang="it-IT" smtClean="0"/>
              <a:t>20/03/2020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CE52D-A52F-4327-9193-D9F509AEE7C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1349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CE3AA-5B22-4473-B90D-C4ADEBBAA729}" type="datetimeFigureOut">
              <a:rPr lang="it-IT" smtClean="0"/>
              <a:t>20/03/2020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CE52D-A52F-4327-9193-D9F509AEE7C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7674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CE3AA-5B22-4473-B90D-C4ADEBBAA729}" type="datetimeFigureOut">
              <a:rPr lang="it-IT" smtClean="0"/>
              <a:t>20/03/2020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CE52D-A52F-4327-9193-D9F509AEE7C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3027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CE3AA-5B22-4473-B90D-C4ADEBBAA729}" type="datetimeFigureOut">
              <a:rPr lang="it-IT" smtClean="0"/>
              <a:t>20/03/2020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CE52D-A52F-4327-9193-D9F509AEE7C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2852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CE3AA-5B22-4473-B90D-C4ADEBBAA729}" type="datetimeFigureOut">
              <a:rPr lang="it-IT" smtClean="0"/>
              <a:t>20/03/2020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CE52D-A52F-4327-9193-D9F509AEE7C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4042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CE3AA-5B22-4473-B90D-C4ADEBBAA729}" type="datetimeFigureOut">
              <a:rPr lang="it-IT" smtClean="0"/>
              <a:t>20/03/2020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CE52D-A52F-4327-9193-D9F509AEE7C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03314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CE3AA-5B22-4473-B90D-C4ADEBBAA729}" type="datetimeFigureOut">
              <a:rPr lang="it-IT" smtClean="0"/>
              <a:t>20/03/2020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CE52D-A52F-4327-9193-D9F509AEE7C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5438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CE3AA-5B22-4473-B90D-C4ADEBBAA729}" type="datetimeFigureOut">
              <a:rPr lang="it-IT" smtClean="0"/>
              <a:t>20/03/2020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CE52D-A52F-4327-9193-D9F509AEE7C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1698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CE3AA-5B22-4473-B90D-C4ADEBBAA729}" type="datetimeFigureOut">
              <a:rPr lang="it-IT" smtClean="0"/>
              <a:t>20/03/2020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CE52D-A52F-4327-9193-D9F509AEE7C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8738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CE3AA-5B22-4473-B90D-C4ADEBBAA729}" type="datetimeFigureOut">
              <a:rPr lang="it-IT" smtClean="0"/>
              <a:t>20/03/2020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CE52D-A52F-4327-9193-D9F509AEE7C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814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FCE3AA-5B22-4473-B90D-C4ADEBBAA729}" type="datetimeFigureOut">
              <a:rPr lang="it-IT" smtClean="0"/>
              <a:t>20/03/2020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8CE52D-A52F-4327-9193-D9F509AEE7C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6096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b="1" dirty="0"/>
              <a:t>GEOGRAFIA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/>
              <a:t>LA MONTAGNA</a:t>
            </a:r>
          </a:p>
        </p:txBody>
      </p:sp>
    </p:spTree>
    <p:extLst>
      <p:ext uri="{BB962C8B-B14F-4D97-AF65-F5344CB8AC3E}">
        <p14:creationId xmlns:p14="http://schemas.microsoft.com/office/powerpoint/2010/main" val="34638269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IIIE CAPOLUOGO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Buongiorno ragazzi, sono la maestra Assunta,  oggi inizieremo un nuovo percorso insieme, speriamo per poco, perché ho voglia di riabbracciarvi tutti.</a:t>
            </a:r>
          </a:p>
          <a:p>
            <a:r>
              <a:rPr lang="it-IT" dirty="0"/>
              <a:t>Vi spiegherò le montagne.</a:t>
            </a:r>
          </a:p>
        </p:txBody>
      </p:sp>
      <p:pic>
        <p:nvPicPr>
          <p:cNvPr id="8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44200" y="5042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038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06302" y="1162567"/>
            <a:ext cx="10515600" cy="1325563"/>
          </a:xfrm>
        </p:spPr>
        <p:txBody>
          <a:bodyPr>
            <a:normAutofit/>
          </a:bodyPr>
          <a:lstStyle/>
          <a:p>
            <a:r>
              <a:rPr lang="it-IT" dirty="0"/>
              <a:t>ASCOLTATE BENE</a:t>
            </a:r>
          </a:p>
        </p:txBody>
      </p:sp>
      <p:pic>
        <p:nvPicPr>
          <p:cNvPr id="2050" name="Picture 2" descr="Risultato immagini per la montagna scuola primaria classe terza vide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585" y="2555615"/>
            <a:ext cx="6177213" cy="3459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00125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 montagna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798992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La montagna è un rilievo, cioè una parte rialzata della superficie terrestre che supera i 600 metri di altitudine.</a:t>
            </a:r>
          </a:p>
          <a:p>
            <a:pPr marL="0" indent="0">
              <a:buNone/>
            </a:pPr>
            <a:r>
              <a:rPr lang="it-IT" dirty="0"/>
              <a:t> Le montagne possono avere cime appuntite o più arrotondate. Più le cime sono rotonde più le montagne sono vecchie perché il vento e la pioggia hanno modificato la punta.</a:t>
            </a:r>
          </a:p>
          <a:p>
            <a:pPr marL="0" indent="0">
              <a:buNone/>
            </a:pPr>
            <a:r>
              <a:rPr lang="it-IT" dirty="0"/>
              <a:t>In montagna il clima e molto freddo e su alcune cime la neve non si scioglie mai nemmeno in estate.</a:t>
            </a:r>
          </a:p>
          <a:p>
            <a:pPr marL="0" indent="0">
              <a:buNone/>
            </a:pPr>
            <a:r>
              <a:rPr lang="it-IT" dirty="0"/>
              <a:t>La montagna è poco  abitata causa del clima freddo e per la difficoltà di coltivare i terreni.</a:t>
            </a:r>
          </a:p>
        </p:txBody>
      </p:sp>
      <p:pic>
        <p:nvPicPr>
          <p:cNvPr id="4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39417" y="5702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436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Parole della montagna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Altitudine: altezza della montagna</a:t>
            </a:r>
          </a:p>
          <a:p>
            <a:r>
              <a:rPr lang="it-IT" dirty="0"/>
              <a:t>Cima: il punto più alto  di una montagna</a:t>
            </a:r>
          </a:p>
          <a:p>
            <a:r>
              <a:rPr lang="it-IT" dirty="0"/>
              <a:t>Versante: il lato della montagna</a:t>
            </a:r>
          </a:p>
          <a:p>
            <a:r>
              <a:rPr lang="it-IT" dirty="0"/>
              <a:t> Altitudine : il territorio che si trova tra due catene di montagna.</a:t>
            </a:r>
          </a:p>
        </p:txBody>
      </p:sp>
    </p:spTree>
    <p:extLst>
      <p:ext uri="{BB962C8B-B14F-4D97-AF65-F5344CB8AC3E}">
        <p14:creationId xmlns:p14="http://schemas.microsoft.com/office/powerpoint/2010/main" val="28834814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Immagine </a:t>
            </a:r>
          </a:p>
        </p:txBody>
      </p:sp>
      <p:pic>
        <p:nvPicPr>
          <p:cNvPr id="5" name="La montagna (4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297" y="1781488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3946952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2167925" y="2301338"/>
            <a:ext cx="31527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https://youtu.be/-QOZV_KJ7pQ</a:t>
            </a:r>
          </a:p>
        </p:txBody>
      </p:sp>
    </p:spTree>
    <p:extLst>
      <p:ext uri="{BB962C8B-B14F-4D97-AF65-F5344CB8AC3E}">
        <p14:creationId xmlns:p14="http://schemas.microsoft.com/office/powerpoint/2010/main" val="41037101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61737" y="-211957"/>
            <a:ext cx="10515600" cy="1325563"/>
          </a:xfrm>
        </p:spPr>
        <p:txBody>
          <a:bodyPr/>
          <a:lstStyle/>
          <a:p>
            <a:r>
              <a:rPr lang="it-IT"/>
              <a:t>SCHEDA</a:t>
            </a:r>
            <a:endParaRPr lang="it-IT" dirty="0"/>
          </a:p>
        </p:txBody>
      </p:sp>
      <p:pic>
        <p:nvPicPr>
          <p:cNvPr id="1026" name="Picture 2" descr="Risultato immagini per la montagna scuola primaria classe terz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422" y="792330"/>
            <a:ext cx="9268326" cy="5544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376396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180</Words>
  <Application>Microsoft Office PowerPoint</Application>
  <PresentationFormat>Widescreen</PresentationFormat>
  <Paragraphs>21</Paragraphs>
  <Slides>8</Slides>
  <Notes>0</Notes>
  <HiddenSlides>0</HiddenSlides>
  <MMClips>3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Tema di Office</vt:lpstr>
      <vt:lpstr>GEOGRAFIA</vt:lpstr>
      <vt:lpstr>IIIE CAPOLUOGO</vt:lpstr>
      <vt:lpstr>ASCOLTATE BENE</vt:lpstr>
      <vt:lpstr>La montagna</vt:lpstr>
      <vt:lpstr>Parole della montagna</vt:lpstr>
      <vt:lpstr>Immagine </vt:lpstr>
      <vt:lpstr>Presentazione standard di PowerPoint</vt:lpstr>
      <vt:lpstr>SCHEDA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GEOGRAFIA</dc:title>
  <dc:creator>assunta</dc:creator>
  <cp:lastModifiedBy>Vincenzo Romano</cp:lastModifiedBy>
  <cp:revision>12</cp:revision>
  <dcterms:created xsi:type="dcterms:W3CDTF">2020-03-16T13:34:47Z</dcterms:created>
  <dcterms:modified xsi:type="dcterms:W3CDTF">2020-03-20T18:39:53Z</dcterms:modified>
</cp:coreProperties>
</file>