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63" r:id="rId5"/>
    <p:sldId id="258" r:id="rId6"/>
    <p:sldId id="264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audio" Target="../media/media2.m4a"/><Relationship Id="rId16" Type="http://schemas.openxmlformats.org/officeDocument/2006/relationships/image" Target="../media/image20.jpeg"/><Relationship Id="rId1" Type="http://schemas.microsoft.com/office/2007/relationships/media" Target="../media/media2.m4a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image" Target="../media/image22.jpeg"/><Relationship Id="rId2" Type="http://schemas.openxmlformats.org/officeDocument/2006/relationships/video" Target="https://www.youtube.com/embed/o54r9IDX6wU" TargetMode="External"/><Relationship Id="rId1" Type="http://schemas.openxmlformats.org/officeDocument/2006/relationships/video" Target="https://www.youtube.com/embed/YK3Sc94cjow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3.png"/><Relationship Id="rId4" Type="http://schemas.openxmlformats.org/officeDocument/2006/relationships/audio" Target="../media/media3.m4a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90133" y="1016000"/>
            <a:ext cx="9347200" cy="2720622"/>
          </a:xfrm>
        </p:spPr>
        <p:txBody>
          <a:bodyPr/>
          <a:lstStyle/>
          <a:p>
            <a:r>
              <a:rPr lang="it-IT" dirty="0" smtClean="0"/>
              <a:t>                     </a:t>
            </a:r>
            <a:br>
              <a:rPr lang="it-IT" dirty="0" smtClean="0"/>
            </a:br>
            <a:r>
              <a:rPr lang="it-IT" dirty="0" smtClean="0"/>
              <a:t>Classi seconde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Maestra </a:t>
            </a:r>
            <a:r>
              <a:rPr lang="it-IT" dirty="0" err="1" smtClean="0"/>
              <a:t>RaffaellA</a:t>
            </a:r>
            <a:r>
              <a:rPr lang="it-IT" dirty="0" smtClean="0"/>
              <a:t> </a:t>
            </a:r>
            <a:r>
              <a:rPr lang="it-IT" dirty="0" err="1" smtClean="0"/>
              <a:t>cASTIELLO</a:t>
            </a:r>
            <a:endParaRPr lang="it-IT" dirty="0"/>
          </a:p>
        </p:txBody>
      </p:sp>
      <p:pic>
        <p:nvPicPr>
          <p:cNvPr id="1026" name="Picture 2" descr="i solidi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0" y="496711"/>
            <a:ext cx="3476978" cy="26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30" y="3772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G_43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221">
            <a:off x="8281353" y="3917243"/>
            <a:ext cx="3282478" cy="246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isultato immagini per figure solide da stampa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5" y="4279854"/>
            <a:ext cx="3005314" cy="22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7733" y="714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6353" y="93585"/>
            <a:ext cx="10364451" cy="835378"/>
          </a:xfrm>
        </p:spPr>
        <p:txBody>
          <a:bodyPr/>
          <a:lstStyle/>
          <a:p>
            <a:r>
              <a:rPr lang="it-IT" dirty="0" smtClean="0"/>
              <a:t>Le figure solide intorno a noi……..</a:t>
            </a:r>
            <a:endParaRPr lang="it-IT" dirty="0"/>
          </a:p>
        </p:txBody>
      </p:sp>
      <p:pic>
        <p:nvPicPr>
          <p:cNvPr id="3074" name="Picture 2" descr="Risultato immagini per i solidi inella realt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8" y="1048191"/>
            <a:ext cx="2690018" cy="17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o immagini per cono gel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2190" y="3492499"/>
            <a:ext cx="1533769" cy="26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o immagini per rotolo carta igie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71" y="2883900"/>
            <a:ext cx="2219702" cy="22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o immagini per pacco rega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95" y="966912"/>
            <a:ext cx="2125388" cy="21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o immagini per portapastell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5" y="3657775"/>
            <a:ext cx="2327980" cy="23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o immagini per i solidi pirami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81" y="746067"/>
            <a:ext cx="2137833" cy="21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Immagine 1" descr="Risultato immagini per i solidi cub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628" y="861533"/>
            <a:ext cx="17716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Immagine 1" descr="Risultato immagini per i solidi cilindr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9" y="3922958"/>
            <a:ext cx="1838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Immagine 2" descr="Risultato immagini per i solidi con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726" y="4272013"/>
            <a:ext cx="13049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Immagine 2" descr="Risultato immagini per i solidi cparallelepiped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b="17459"/>
          <a:stretch>
            <a:fillRect/>
          </a:stretch>
        </p:blipFill>
        <p:spPr bwMode="auto">
          <a:xfrm>
            <a:off x="1936974" y="5469994"/>
            <a:ext cx="2419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652998" y="1304746"/>
            <a:ext cx="156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PIRAMIDE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965269" y="2415822"/>
            <a:ext cx="104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CUBO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22676" y="6321778"/>
            <a:ext cx="193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PARALLELEPIPEDO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415332" y="5761283"/>
            <a:ext cx="204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CILINDRO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9012190" y="6162320"/>
            <a:ext cx="162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CONO</a:t>
            </a:r>
            <a:endParaRPr lang="it-IT" dirty="0"/>
          </a:p>
        </p:txBody>
      </p:sp>
      <p:pic>
        <p:nvPicPr>
          <p:cNvPr id="1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2154" y="1319033"/>
            <a:ext cx="609600" cy="609600"/>
          </a:xfrm>
          <a:prstGeom prst="rect">
            <a:avLst/>
          </a:prstGeom>
        </p:spPr>
      </p:pic>
      <p:pic>
        <p:nvPicPr>
          <p:cNvPr id="1026" name="Picture 2" descr="Risultato immagini per solidi la sfer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64" y="3475024"/>
            <a:ext cx="1007667" cy="10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C:\Users\Windows 10\AppData\Local\Microsoft\Windows\INetCache\Content.MSO\786E1532.tmp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5464" r="55072" b="35519"/>
          <a:stretch/>
        </p:blipFill>
        <p:spPr bwMode="auto">
          <a:xfrm>
            <a:off x="6193526" y="3183065"/>
            <a:ext cx="1047750" cy="1028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831754" y="4628444"/>
            <a:ext cx="133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SFERA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65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890" y="948267"/>
            <a:ext cx="5136445" cy="1797476"/>
          </a:xfrm>
        </p:spPr>
        <p:txBody>
          <a:bodyPr/>
          <a:lstStyle/>
          <a:p>
            <a:r>
              <a:rPr lang="it-IT" dirty="0" smtClean="0"/>
              <a:t>Video sui solidi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28978" y="3668889"/>
            <a:ext cx="4952210" cy="281093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YK3Sc94cjow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587068" y="496006"/>
            <a:ext cx="4572000" cy="2571750"/>
          </a:xfrm>
          <a:prstGeom prst="rect">
            <a:avLst/>
          </a:prstGeom>
        </p:spPr>
      </p:pic>
      <p:pic>
        <p:nvPicPr>
          <p:cNvPr id="6" name="o54r9IDX6wU"/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19083" y="3788480"/>
            <a:ext cx="4572000" cy="257175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6283" y="481895"/>
            <a:ext cx="609600" cy="609600"/>
          </a:xfrm>
          <a:prstGeom prst="rect">
            <a:avLst/>
          </a:prstGeom>
        </p:spPr>
      </p:pic>
      <p:pic>
        <p:nvPicPr>
          <p:cNvPr id="5122" name="Immagine 1" descr="C:\Users\Windows 10\AppData\Local\Microsoft\Windows\INetCache\Content.MSO\1F07625F.t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1006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magine 4" descr="Risultato immagini per classe seconda i solidi e i suoi element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7" r="63141" b="16089"/>
          <a:stretch>
            <a:fillRect/>
          </a:stretch>
        </p:blipFill>
        <p:spPr bwMode="auto">
          <a:xfrm>
            <a:off x="5571293" y="3538185"/>
            <a:ext cx="21907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magine 1" descr="http://4.bp.blogspot.com/-R_pGMLypznE/U48pmlZW4zI/AAAAAAAAIeU/5v89lXzoXNI/s1600/scan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30" y="3323697"/>
            <a:ext cx="3333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646048" cy="2023254"/>
          </a:xfrm>
        </p:spPr>
        <p:txBody>
          <a:bodyPr>
            <a:normAutofit/>
          </a:bodyPr>
          <a:lstStyle/>
          <a:p>
            <a:r>
              <a:rPr lang="it-IT" dirty="0" smtClean="0"/>
              <a:t>Adesso </a:t>
            </a:r>
            <a:r>
              <a:rPr lang="it-IT" dirty="0" err="1" smtClean="0"/>
              <a:t>prendeTe</a:t>
            </a:r>
            <a:r>
              <a:rPr lang="it-IT" dirty="0" smtClean="0"/>
              <a:t> il vostro quaderno di geometria, scrivete la data e copiate le pagine che vi ho allegato in questa slide… Vi raccomando di essere precisi nei disegni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5836" y="2793528"/>
            <a:ext cx="4500504" cy="33753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160" y="2783298"/>
            <a:ext cx="4527785" cy="3395839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4" y="428977"/>
            <a:ext cx="9630048" cy="1176585"/>
          </a:xfrm>
        </p:spPr>
        <p:txBody>
          <a:bodyPr/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Come </a:t>
            </a:r>
            <a:r>
              <a:rPr lang="it-IT" dirty="0" smtClean="0">
                <a:solidFill>
                  <a:srgbClr val="FFC000"/>
                </a:solidFill>
              </a:rPr>
              <a:t>costruire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i solidi </a:t>
            </a:r>
            <a:r>
              <a:rPr lang="it-IT" dirty="0" smtClean="0"/>
              <a:t>con stuzzicadenti e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plastilina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5730" y="2977163"/>
            <a:ext cx="3935689" cy="2537460"/>
          </a:xfrm>
        </p:spPr>
        <p:txBody>
          <a:bodyPr/>
          <a:lstStyle/>
          <a:p>
            <a:r>
              <a:rPr lang="it-IT" dirty="0" smtClean="0"/>
              <a:t>Utilizzando stuzzicadenti e plastilina </a:t>
            </a:r>
          </a:p>
          <a:p>
            <a:r>
              <a:rPr lang="it-IT" dirty="0" smtClean="0"/>
              <a:t>Oppure cannucce e scotch</a:t>
            </a:r>
          </a:p>
          <a:p>
            <a:r>
              <a:rPr lang="it-IT" dirty="0" smtClean="0"/>
              <a:t> divertitevi a costruire quante </a:t>
            </a:r>
            <a:r>
              <a:rPr lang="it-IT" dirty="0" err="1" smtClean="0"/>
              <a:t>piu’</a:t>
            </a:r>
            <a:r>
              <a:rPr lang="it-IT" dirty="0" smtClean="0"/>
              <a:t> figure solidi possibili… e dopo inviate le foto sui gruppi </a:t>
            </a:r>
            <a:r>
              <a:rPr lang="it-IT" dirty="0" err="1" smtClean="0"/>
              <a:t>whatsapp</a:t>
            </a:r>
            <a:r>
              <a:rPr lang="it-IT" dirty="0" smtClean="0"/>
              <a:t> della vostra classe !!!!</a:t>
            </a:r>
          </a:p>
          <a:p>
            <a:r>
              <a:rPr lang="it-IT" dirty="0" smtClean="0"/>
              <a:t>Vi piace l’idea?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3"/>
          </p:nvPr>
        </p:nvSpPr>
        <p:spPr>
          <a:xfrm>
            <a:off x="7687733" y="1930400"/>
            <a:ext cx="3737247" cy="3668890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MATERIALE DA UTILIZZARE :</a:t>
            </a:r>
          </a:p>
          <a:p>
            <a:r>
              <a:rPr lang="it-IT" dirty="0" smtClean="0"/>
              <a:t>CANNUCCE</a:t>
            </a:r>
          </a:p>
          <a:p>
            <a:r>
              <a:rPr lang="it-IT" dirty="0" smtClean="0"/>
              <a:t>STUZZICADENTI</a:t>
            </a:r>
          </a:p>
          <a:p>
            <a:r>
              <a:rPr lang="it-IT" dirty="0" smtClean="0"/>
              <a:t>SCOTCH </a:t>
            </a:r>
          </a:p>
          <a:p>
            <a:r>
              <a:rPr lang="it-IT" dirty="0" smtClean="0"/>
              <a:t>PLASTILINA</a:t>
            </a:r>
          </a:p>
          <a:p>
            <a:r>
              <a:rPr lang="it-IT" dirty="0" smtClean="0"/>
              <a:t>RIGHELLO</a:t>
            </a:r>
          </a:p>
          <a:p>
            <a:r>
              <a:rPr lang="it-IT" dirty="0" smtClean="0"/>
              <a:t>FORBICI( da utilizzare insieme alla mamma e o al </a:t>
            </a:r>
            <a:r>
              <a:rPr lang="it-IT" dirty="0" err="1" smtClean="0"/>
              <a:t>papa’</a:t>
            </a:r>
            <a:r>
              <a:rPr lang="it-IT" dirty="0" smtClean="0"/>
              <a:t>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91419" y="5937956"/>
            <a:ext cx="632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GUARDATE LA SLIDE SUCCESSIVA …CI SONO DEGLI ESEMPI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3" descr="Risultato immagini per video sui i solidi classe seco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11" y="185385"/>
            <a:ext cx="3675414" cy="275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magine 2" descr="IMG_45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07" y="185385"/>
            <a:ext cx="27336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magine 1" descr="IMG_44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50" y="2618335"/>
            <a:ext cx="2377193" cy="318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magine 1" descr="IMG_45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3527615"/>
            <a:ext cx="3048000" cy="22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7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Immagine 3" descr="Risultato immagini per scheda didattica sui solidi classe seco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8" y="493324"/>
            <a:ext cx="4668838" cy="613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magine 1" descr="Risultato immagini per scheda didattica sui solidi classe seco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2" y="212727"/>
            <a:ext cx="45339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5378" y="293511"/>
            <a:ext cx="10103557" cy="1086276"/>
          </a:xfrm>
        </p:spPr>
        <p:txBody>
          <a:bodyPr/>
          <a:lstStyle/>
          <a:p>
            <a:r>
              <a:rPr lang="it-IT" dirty="0" smtClean="0"/>
              <a:t>Completa questa scheda  colorando secondo le indicazioni.</a:t>
            </a:r>
            <a:endParaRPr lang="it-IT" dirty="0"/>
          </a:p>
        </p:txBody>
      </p:sp>
      <p:pic>
        <p:nvPicPr>
          <p:cNvPr id="2051" name="Picture 3" descr="CCI0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4837"/>
          <a:stretch>
            <a:fillRect/>
          </a:stretch>
        </p:blipFill>
        <p:spPr bwMode="auto">
          <a:xfrm>
            <a:off x="325494" y="1551565"/>
            <a:ext cx="9328530" cy="530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765325" y="4794738"/>
            <a:ext cx="2086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Dal libro viola completare la pag. 94.</a:t>
            </a:r>
          </a:p>
          <a:p>
            <a:endParaRPr lang="it-IT" dirty="0"/>
          </a:p>
          <a:p>
            <a:r>
              <a:rPr lang="it-IT" dirty="0" smtClean="0"/>
              <a:t>… A PRESTO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497689" y="1885245"/>
            <a:ext cx="266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 scrivi il nome di ciascuna figura geometrica </a:t>
            </a:r>
            <a:endParaRPr lang="it-IT" dirty="0"/>
          </a:p>
        </p:txBody>
      </p:sp>
      <p:sp>
        <p:nvSpPr>
          <p:cNvPr id="11" name="Freccia in giù 10"/>
          <p:cNvSpPr/>
          <p:nvPr/>
        </p:nvSpPr>
        <p:spPr>
          <a:xfrm>
            <a:off x="6818489" y="2494844"/>
            <a:ext cx="45719" cy="2692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6489" y="5662466"/>
            <a:ext cx="609600" cy="609600"/>
          </a:xfrm>
          <a:prstGeom prst="rect">
            <a:avLst/>
          </a:prstGeom>
        </p:spPr>
      </p:pic>
      <p:sp>
        <p:nvSpPr>
          <p:cNvPr id="4" name="AutoShape 2" descr="Risultato immagini per MAEST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Risultato immagini per MAEST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6" descr="Risultato immagini per MAESTRA"/>
          <p:cNvSpPr>
            <a:spLocks noChangeAspect="1" noChangeArrowheads="1"/>
          </p:cNvSpPr>
          <p:nvPr/>
        </p:nvSpPr>
        <p:spPr bwMode="auto">
          <a:xfrm>
            <a:off x="473252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 descr="C:\Users\Windows 10\AppData\Local\Microsoft\Windows\INetCache\Content.MSO\274625C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14" y="5124450"/>
            <a:ext cx="1733550" cy="173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274</TotalTime>
  <Words>154</Words>
  <Application>Microsoft Office PowerPoint</Application>
  <PresentationFormat>Widescreen</PresentationFormat>
  <Paragraphs>30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Tw Cen MT</vt:lpstr>
      <vt:lpstr>Goccia</vt:lpstr>
      <vt:lpstr>                      Classi seconde</vt:lpstr>
      <vt:lpstr>Le figure solide intorno a noi……..</vt:lpstr>
      <vt:lpstr>Video sui solidi</vt:lpstr>
      <vt:lpstr>Adesso prendeTe il vostro quaderno di geometria, scrivete la data e copiate le pagine che vi ho allegato in questa slide… Vi raccomando di essere precisi nei disegni </vt:lpstr>
      <vt:lpstr>Come costruire i solidi con stuzzicadenti e plastilina</vt:lpstr>
      <vt:lpstr>Presentazione standard di PowerPoint</vt:lpstr>
      <vt:lpstr>Presentazione standard di PowerPoint</vt:lpstr>
      <vt:lpstr>Completa questa scheda  colorando secondo le indicazioni.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 seconde</dc:title>
  <dc:creator>Windows 10</dc:creator>
  <cp:lastModifiedBy>Windows 10</cp:lastModifiedBy>
  <cp:revision>27</cp:revision>
  <dcterms:created xsi:type="dcterms:W3CDTF">2020-03-21T08:23:02Z</dcterms:created>
  <dcterms:modified xsi:type="dcterms:W3CDTF">2020-03-23T14:45:09Z</dcterms:modified>
</cp:coreProperties>
</file>