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65" r:id="rId6"/>
    <p:sldId id="259" r:id="rId7"/>
    <p:sldId id="260" r:id="rId8"/>
    <p:sldId id="269" r:id="rId9"/>
    <p:sldId id="262" r:id="rId10"/>
    <p:sldId id="263" r:id="rId11"/>
    <p:sldId id="264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59" autoAdjust="0"/>
  </p:normalViewPr>
  <p:slideViewPr>
    <p:cSldViewPr>
      <p:cViewPr>
        <p:scale>
          <a:sx n="86" d="100"/>
          <a:sy n="86" d="100"/>
        </p:scale>
        <p:origin x="-906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A49C0-01E7-4B90-B9BE-F24468180BE2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69A49-1E11-4B5F-937D-DC57BCD0C5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6696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Ti assicuro</a:t>
            </a:r>
            <a:r>
              <a:rPr lang="it-IT" baseline="0" dirty="0" smtClean="0"/>
              <a:t> che </a:t>
            </a:r>
            <a:r>
              <a:rPr lang="it-IT" baseline="0" dirty="0" err="1" smtClean="0"/>
              <a:t>e’</a:t>
            </a:r>
            <a:r>
              <a:rPr lang="it-IT" baseline="0" dirty="0" smtClean="0"/>
              <a:t> </a:t>
            </a:r>
            <a:r>
              <a:rPr lang="it-IT" baseline="0" smtClean="0"/>
              <a:t>molto divertente…..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69A49-1E11-4B5F-937D-DC57BCD0C5D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705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80F6-E3AE-40C5-ADC7-3045F4586BCA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12F6-8A09-46C7-8949-99EABD1A863A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80F6-E3AE-40C5-ADC7-3045F4586BCA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12F6-8A09-46C7-8949-99EABD1A86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80F6-E3AE-40C5-ADC7-3045F4586BCA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12F6-8A09-46C7-8949-99EABD1A86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80F6-E3AE-40C5-ADC7-3045F4586BCA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12F6-8A09-46C7-8949-99EABD1A86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80F6-E3AE-40C5-ADC7-3045F4586BCA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12F6-8A09-46C7-8949-99EABD1A863A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80F6-E3AE-40C5-ADC7-3045F4586BCA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12F6-8A09-46C7-8949-99EABD1A86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80F6-E3AE-40C5-ADC7-3045F4586BCA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12F6-8A09-46C7-8949-99EABD1A863A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80F6-E3AE-40C5-ADC7-3045F4586BCA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12F6-8A09-46C7-8949-99EABD1A86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80F6-E3AE-40C5-ADC7-3045F4586BCA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12F6-8A09-46C7-8949-99EABD1A86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80F6-E3AE-40C5-ADC7-3045F4586BCA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12F6-8A09-46C7-8949-99EABD1A863A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80F6-E3AE-40C5-ADC7-3045F4586BCA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12F6-8A09-46C7-8949-99EABD1A86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26580F6-E3AE-40C5-ADC7-3045F4586BCA}" type="datetimeFigureOut">
              <a:rPr lang="it-IT" smtClean="0"/>
              <a:t>30/03/2020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6A212F6-8A09-46C7-8949-99EABD1A863A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6.wmf"/><Relationship Id="rId3" Type="http://schemas.openxmlformats.org/officeDocument/2006/relationships/hyperlink" Target="https://www.youtube.com/watch?v=Dl8g2pZ82ME&amp;t=71s" TargetMode="Externa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4.wmf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Present</a:t>
            </a:r>
            <a:r>
              <a:rPr lang="it-IT" dirty="0" smtClean="0"/>
              <a:t> </a:t>
            </a:r>
            <a:r>
              <a:rPr lang="it-IT" dirty="0" err="1" smtClean="0"/>
              <a:t>continuous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Alunni classi quinte</a:t>
            </a:r>
          </a:p>
        </p:txBody>
      </p:sp>
      <p:pic>
        <p:nvPicPr>
          <p:cNvPr id="5122" name="Picture 2" descr="C:\Users\user\AppData\Local\Microsoft\Windows\Temporary Internet Files\Content.IE5\2LBSWNPI\120px-Union_Jack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11430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80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4307621" cy="609329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076056" y="1196752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 anche qui prova a rispondere , anche alternandoti con un altro giocatore….e se vuoi, invia un audio    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976" y="2708920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55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8952" y="5433424"/>
            <a:ext cx="6784848" cy="738775"/>
          </a:xfrm>
        </p:spPr>
        <p:txBody>
          <a:bodyPr>
            <a:normAutofit fontScale="90000"/>
          </a:bodyPr>
          <a:lstStyle/>
          <a:p>
            <a:r>
              <a:rPr lang="it-IT" smtClean="0"/>
              <a:t>ciaoooooo</a:t>
            </a:r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1507976"/>
          </a:xfrm>
        </p:spPr>
        <p:txBody>
          <a:bodyPr>
            <a:normAutofit/>
          </a:bodyPr>
          <a:lstStyle/>
          <a:p>
            <a:r>
              <a:rPr lang="it-IT" dirty="0" smtClean="0"/>
              <a:t>Ecco, queste sono alcune delle tracce che ti serviranno per ripassare dal tuo libro di testo. </a:t>
            </a:r>
            <a:r>
              <a:rPr lang="it-IT" dirty="0"/>
              <a:t> </a:t>
            </a:r>
            <a:r>
              <a:rPr lang="it-IT" dirty="0" smtClean="0"/>
              <a:t>Inoltre puoi seguire  qui un video per ripetere :</a:t>
            </a:r>
          </a:p>
          <a:p>
            <a:r>
              <a:rPr lang="it-IT" dirty="0">
                <a:hlinkClick r:id="rId3"/>
              </a:rPr>
              <a:t>https://www.youtube.com/watch?v=Dl8g2pZ82ME&amp;t=71s</a:t>
            </a:r>
            <a:endParaRPr lang="it-IT" dirty="0" smtClean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355075"/>
              </p:ext>
            </p:extLst>
          </p:nvPr>
        </p:nvGraphicFramePr>
        <p:xfrm>
          <a:off x="1187624" y="2348880"/>
          <a:ext cx="636587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Oggetto shell Packager" showAsIcon="1" r:id="rId4" imgW="636120" imgH="480960" progId="Package">
                  <p:embed/>
                </p:oleObj>
              </mc:Choice>
              <mc:Fallback>
                <p:oleObj name="Oggetto shell Packager" showAsIcon="1" r:id="rId4" imgW="636120" imgH="4809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624" y="2348880"/>
                        <a:ext cx="636587" cy="48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500281"/>
              </p:ext>
            </p:extLst>
          </p:nvPr>
        </p:nvGraphicFramePr>
        <p:xfrm>
          <a:off x="2555776" y="2348880"/>
          <a:ext cx="636587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Oggetto shell Packager" showAsIcon="1" r:id="rId6" imgW="636120" imgH="480960" progId="Package">
                  <p:embed/>
                </p:oleObj>
              </mc:Choice>
              <mc:Fallback>
                <p:oleObj name="Oggetto shell Packager" showAsIcon="1" r:id="rId6" imgW="636120" imgH="4809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55776" y="2348880"/>
                        <a:ext cx="636587" cy="48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076131"/>
              </p:ext>
            </p:extLst>
          </p:nvPr>
        </p:nvGraphicFramePr>
        <p:xfrm>
          <a:off x="3995936" y="2348880"/>
          <a:ext cx="636587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Oggetto shell Packager" showAsIcon="1" r:id="rId8" imgW="636120" imgH="480960" progId="Package">
                  <p:embed/>
                </p:oleObj>
              </mc:Choice>
              <mc:Fallback>
                <p:oleObj name="Oggetto shell Packager" showAsIcon="1" r:id="rId8" imgW="636120" imgH="4809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95936" y="2348880"/>
                        <a:ext cx="636587" cy="48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054261"/>
              </p:ext>
            </p:extLst>
          </p:nvPr>
        </p:nvGraphicFramePr>
        <p:xfrm>
          <a:off x="5292080" y="2420888"/>
          <a:ext cx="636587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Oggetto shell Packager" showAsIcon="1" r:id="rId10" imgW="636120" imgH="480960" progId="Package">
                  <p:embed/>
                </p:oleObj>
              </mc:Choice>
              <mc:Fallback>
                <p:oleObj name="Oggetto shell Packager" showAsIcon="1" r:id="rId10" imgW="636120" imgH="4809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92080" y="2420888"/>
                        <a:ext cx="636587" cy="48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581917"/>
              </p:ext>
            </p:extLst>
          </p:nvPr>
        </p:nvGraphicFramePr>
        <p:xfrm>
          <a:off x="6588224" y="2348880"/>
          <a:ext cx="636587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Oggetto shell Packager" showAsIcon="1" r:id="rId12" imgW="636120" imgH="480960" progId="Package">
                  <p:embed/>
                </p:oleObj>
              </mc:Choice>
              <mc:Fallback>
                <p:oleObj name="Oggetto shell Packager" showAsIcon="1" r:id="rId12" imgW="636120" imgH="4809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588224" y="2348880"/>
                        <a:ext cx="636587" cy="48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8" name="Picture 2" descr="C:\Users\user\AppData\Local\Microsoft\Windows\Temporary Internet Files\Content.IE5\IEMK8F7Q\d5bpgoo-60a3c94e-7f4e-4135-855d-f28d3805924a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21088"/>
            <a:ext cx="1560579" cy="15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30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013544"/>
              </p:ext>
            </p:extLst>
          </p:nvPr>
        </p:nvGraphicFramePr>
        <p:xfrm>
          <a:off x="3135313" y="1397000"/>
          <a:ext cx="287178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Acrobat Document" r:id="rId3" imgW="5667121" imgH="8019769" progId="AcroExch.Document.DC">
                  <p:embed/>
                </p:oleObj>
              </mc:Choice>
              <mc:Fallback>
                <p:oleObj name="Acrobat Document" r:id="rId3" imgW="5667121" imgH="801976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5313" y="1397000"/>
                        <a:ext cx="2871787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86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313312"/>
              </p:ext>
            </p:extLst>
          </p:nvPr>
        </p:nvGraphicFramePr>
        <p:xfrm>
          <a:off x="3923928" y="1052736"/>
          <a:ext cx="287178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Acrobat Document" r:id="rId3" imgW="5667121" imgH="8019769" progId="AcroExch.Document.DC">
                  <p:embed/>
                </p:oleObj>
              </mc:Choice>
              <mc:Fallback>
                <p:oleObj name="Acrobat Document" r:id="rId3" imgW="5667121" imgH="801976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3928" y="1052736"/>
                        <a:ext cx="2871787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225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what s happening he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6672"/>
            <a:ext cx="4032448" cy="570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69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762000" y="4509120"/>
            <a:ext cx="6784848" cy="16002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Quando usare il </a:t>
            </a:r>
            <a:r>
              <a:rPr lang="it-IT" dirty="0" err="1" smtClean="0"/>
              <a:t>present</a:t>
            </a:r>
            <a:r>
              <a:rPr lang="it-IT" dirty="0" smtClean="0"/>
              <a:t> </a:t>
            </a:r>
            <a:r>
              <a:rPr lang="it-IT" dirty="0" err="1" smtClean="0"/>
              <a:t>continuous</a:t>
            </a:r>
            <a:endParaRPr lang="it-IT" dirty="0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980728"/>
            <a:ext cx="4594225" cy="3256706"/>
          </a:xfrm>
        </p:spPr>
      </p:pic>
      <p:sp>
        <p:nvSpPr>
          <p:cNvPr id="9" name="Segnaposto testo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Il </a:t>
            </a:r>
            <a:r>
              <a:rPr lang="it-IT" dirty="0" err="1" smtClean="0"/>
              <a:t>present</a:t>
            </a:r>
            <a:r>
              <a:rPr lang="it-IT" dirty="0" smtClean="0"/>
              <a:t> </a:t>
            </a:r>
            <a:r>
              <a:rPr lang="it-IT" dirty="0" err="1" smtClean="0"/>
              <a:t>continuous</a:t>
            </a:r>
            <a:r>
              <a:rPr lang="it-IT" dirty="0" smtClean="0"/>
              <a:t> si usa quando vogliamo esprimere una azione che si sta compiendo nel momento in cui si parla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537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Osserva i due riquadri, cosa noti?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Esempio di </a:t>
            </a:r>
            <a:r>
              <a:rPr lang="it-IT" dirty="0" err="1" smtClean="0"/>
              <a:t>present</a:t>
            </a:r>
            <a:r>
              <a:rPr lang="it-IT" dirty="0" smtClean="0"/>
              <a:t> </a:t>
            </a:r>
            <a:r>
              <a:rPr lang="it-IT" dirty="0" err="1" smtClean="0"/>
              <a:t>simple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1328738"/>
            <a:ext cx="3251200" cy="3048000"/>
          </a:xfrm>
        </p:spPr>
      </p:pic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Esempio di </a:t>
            </a:r>
            <a:r>
              <a:rPr lang="it-IT" dirty="0" err="1" smtClean="0"/>
              <a:t>present</a:t>
            </a:r>
            <a:r>
              <a:rPr lang="it-IT" dirty="0" smtClean="0"/>
              <a:t> </a:t>
            </a:r>
            <a:r>
              <a:rPr lang="it-IT" dirty="0" err="1" smtClean="0"/>
              <a:t>continuous</a:t>
            </a:r>
            <a:endParaRPr lang="it-IT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37" y="1928813"/>
            <a:ext cx="2466975" cy="1847850"/>
          </a:xfrm>
        </p:spPr>
      </p:pic>
    </p:spTree>
    <p:extLst>
      <p:ext uri="{BB962C8B-B14F-4D97-AF65-F5344CB8AC3E}">
        <p14:creationId xmlns:p14="http://schemas.microsoft.com/office/powerpoint/2010/main" val="44267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1196752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rgbClr val="000000"/>
                </a:solidFill>
                <a:latin typeface="Arial"/>
              </a:rPr>
              <a:t>Il </a:t>
            </a:r>
            <a:r>
              <a:rPr lang="it-IT" dirty="0">
                <a:solidFill>
                  <a:srgbClr val="000000"/>
                </a:solidFill>
                <a:latin typeface="Arial"/>
              </a:rPr>
              <a:t>Simple </a:t>
            </a:r>
            <a:r>
              <a:rPr lang="it-IT" dirty="0" err="1">
                <a:solidFill>
                  <a:srgbClr val="000000"/>
                </a:solidFill>
                <a:latin typeface="Arial"/>
              </a:rPr>
              <a:t>Present</a:t>
            </a:r>
            <a:r>
              <a:rPr lang="it-IT" dirty="0">
                <a:solidFill>
                  <a:srgbClr val="000000"/>
                </a:solidFill>
                <a:latin typeface="Arial"/>
              </a:rPr>
              <a:t> è il tempo verbale inglese che esprime il concetto generale di un’azione che, pur svolgendosi nel presente, non è limitata al momento in cui si sta parlando.</a:t>
            </a:r>
          </a:p>
          <a:p>
            <a:pPr algn="just"/>
            <a:r>
              <a:rPr lang="it-IT" dirty="0">
                <a:solidFill>
                  <a:srgbClr val="000000"/>
                </a:solidFill>
                <a:latin typeface="Arial"/>
              </a:rPr>
              <a:t>Lo si deve usare per esprimere un’azione presente quando si verifica almeno una delle seguenti circostanze.</a:t>
            </a:r>
            <a:endParaRPr lang="it-IT" b="0" i="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932040" y="1196752"/>
            <a:ext cx="36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</a:t>
            </a:r>
            <a:r>
              <a:rPr lang="it-IT" dirty="0" err="1"/>
              <a:t>Present</a:t>
            </a:r>
            <a:r>
              <a:rPr lang="it-IT" dirty="0"/>
              <a:t> </a:t>
            </a:r>
            <a:r>
              <a:rPr lang="it-IT" dirty="0" err="1"/>
              <a:t>Continuous</a:t>
            </a:r>
            <a:r>
              <a:rPr lang="it-IT" dirty="0"/>
              <a:t> si usa maggiormente </a:t>
            </a:r>
            <a:r>
              <a:rPr lang="it-IT" b="1" dirty="0"/>
              <a:t>per indicare azioni che si stanno svolgendo nel momento in cui si parla</a:t>
            </a:r>
            <a:r>
              <a:rPr lang="it-IT" dirty="0"/>
              <a:t>; ma può anche essere usato per indicare azioni programmate nel futuro. In questo caso saranno presenti nella frase </a:t>
            </a:r>
            <a:r>
              <a:rPr lang="it-IT" b="1" dirty="0"/>
              <a:t>avverbi di tempo</a:t>
            </a:r>
            <a:r>
              <a:rPr lang="it-IT" dirty="0"/>
              <a:t> che indicheranno un tempo futuro.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55576" y="422108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</a:t>
            </a:r>
            <a:r>
              <a:rPr lang="it-IT" dirty="0" err="1"/>
              <a:t>Present</a:t>
            </a:r>
            <a:r>
              <a:rPr lang="it-IT" dirty="0"/>
              <a:t> </a:t>
            </a:r>
            <a:r>
              <a:rPr lang="it-IT" dirty="0" err="1"/>
              <a:t>Continuous</a:t>
            </a:r>
            <a:r>
              <a:rPr lang="it-IT" dirty="0"/>
              <a:t> è un tempo progressivo e </a:t>
            </a:r>
            <a:r>
              <a:rPr lang="it-IT" b="1" dirty="0"/>
              <a:t>si forma con il presente di To Be, più il verbo dell’azione con desinenza ING</a:t>
            </a:r>
            <a:r>
              <a:rPr lang="it-IT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40974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8064896" cy="386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Ti spiego come si gioca nella prossima slide</a:t>
            </a:r>
            <a:endParaRPr lang="it-IT" dirty="0"/>
          </a:p>
        </p:txBody>
      </p:sp>
      <p:pic>
        <p:nvPicPr>
          <p:cNvPr id="15" name="Segnaposto immagine 1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2" b="22392"/>
          <a:stretch>
            <a:fillRect/>
          </a:stretch>
        </p:blipFill>
        <p:spPr/>
      </p:pic>
      <p:sp>
        <p:nvSpPr>
          <p:cNvPr id="14" name="Segnaposto testo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Ecco a te un divertentissimo gioco che ti permetterà di esercitarti……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721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board</a:t>
            </a:r>
            <a:r>
              <a:rPr lang="it-IT" dirty="0" smtClean="0"/>
              <a:t> game</a:t>
            </a:r>
            <a:endParaRPr lang="it-IT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Procurati un dado, si gioca in due, formula frasi affermative o negative usando il </a:t>
            </a:r>
            <a:r>
              <a:rPr lang="it-IT" dirty="0" err="1" smtClean="0"/>
              <a:t>present</a:t>
            </a:r>
            <a:r>
              <a:rPr lang="it-IT" dirty="0" smtClean="0"/>
              <a:t> </a:t>
            </a:r>
            <a:r>
              <a:rPr lang="it-IT" dirty="0" err="1" smtClean="0"/>
              <a:t>continuous</a:t>
            </a:r>
            <a:r>
              <a:rPr lang="it-IT" dirty="0" smtClean="0"/>
              <a:t>, vince chi arriva primo al traguardo, e  non </a:t>
            </a:r>
            <a:r>
              <a:rPr lang="it-IT" dirty="0" err="1" smtClean="0"/>
              <a:t>e’</a:t>
            </a:r>
            <a:r>
              <a:rPr lang="it-IT" dirty="0" smtClean="0"/>
              <a:t> finita qui……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174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131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832"/>
              </p:ext>
            </p:extLst>
          </p:nvPr>
        </p:nvGraphicFramePr>
        <p:xfrm>
          <a:off x="323528" y="1340768"/>
          <a:ext cx="287178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Acrobat Document" r:id="rId3" imgW="5667121" imgH="8019769" progId="AcroExch.Document.DC">
                  <p:embed/>
                </p:oleObj>
              </mc:Choice>
              <mc:Fallback>
                <p:oleObj name="Acrobat Document" r:id="rId3" imgW="5667121" imgH="801976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1340768"/>
                        <a:ext cx="2871787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491880" y="1772816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Dopo che avrai completata la scheda, </a:t>
            </a:r>
            <a:r>
              <a:rPr lang="it-IT" dirty="0" smtClean="0"/>
              <a:t>leggerai ad alta voce </a:t>
            </a:r>
            <a:r>
              <a:rPr lang="it-IT" smtClean="0"/>
              <a:t>le frasi.</a:t>
            </a:r>
            <a:endParaRPr lang="it-IT" dirty="0" smtClean="0"/>
          </a:p>
          <a:p>
            <a:r>
              <a:rPr lang="it-IT" dirty="0" smtClean="0"/>
              <a:t>Se ti va registra un audio e mandalo ala maestra. </a:t>
            </a:r>
            <a:endParaRPr lang="it-IT" dirty="0"/>
          </a:p>
        </p:txBody>
      </p:sp>
      <p:pic>
        <p:nvPicPr>
          <p:cNvPr id="2050" name="Picture 2" descr="C:\Users\user\AppData\Local\Microsoft\Windows\Temporary Internet Files\Content.IE5\V6K5OM4M\loudspeaker-48534_960_72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60239"/>
            <a:ext cx="3534497" cy="313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87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300</TotalTime>
  <Words>252</Words>
  <Application>Microsoft Office PowerPoint</Application>
  <PresentationFormat>Presentazione su schermo (4:3)</PresentationFormat>
  <Paragraphs>23</Paragraphs>
  <Slides>14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17" baseType="lpstr">
      <vt:lpstr>NewsPrint</vt:lpstr>
      <vt:lpstr>Acrobat Document</vt:lpstr>
      <vt:lpstr>Oggetto shell Packager</vt:lpstr>
      <vt:lpstr>Present continuous</vt:lpstr>
      <vt:lpstr>Quando usare il present continuous</vt:lpstr>
      <vt:lpstr>Osserva i due riquadri, cosa noti?</vt:lpstr>
      <vt:lpstr>Presentazione standard di PowerPoint</vt:lpstr>
      <vt:lpstr>Presentazione standard di PowerPoint</vt:lpstr>
      <vt:lpstr>Ti spiego come si gioca nella prossima slide</vt:lpstr>
      <vt:lpstr>The board game</vt:lpstr>
      <vt:lpstr>Presentazione standard di PowerPoint</vt:lpstr>
      <vt:lpstr>Presentazione standard di PowerPoint</vt:lpstr>
      <vt:lpstr>Presentazione standard di PowerPoint</vt:lpstr>
      <vt:lpstr>ciaoooooo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continuous</dc:title>
  <dc:creator>user</dc:creator>
  <cp:lastModifiedBy>user</cp:lastModifiedBy>
  <cp:revision>19</cp:revision>
  <dcterms:created xsi:type="dcterms:W3CDTF">2020-03-25T20:00:23Z</dcterms:created>
  <dcterms:modified xsi:type="dcterms:W3CDTF">2020-03-30T21:22:52Z</dcterms:modified>
</cp:coreProperties>
</file>