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34A45-192B-462C-AFB2-C977A6CF032F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7B233-0BB8-442F-967B-86838A3461E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SCRIVO PER COMUNICARE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it-IT" sz="1800" b="1" dirty="0" smtClean="0">
                <a:solidFill>
                  <a:schemeClr val="tx1"/>
                </a:solidFill>
              </a:rPr>
              <a:t>In questo periodo difficile e delicato che ci costringe ad isolarci per proteggerci dall’infezione da corona virus, diventa indispensabile poter comunicare. Comunicare significa condividere, far conoscere, capire e farsi capire: necessità fondamentali nella vita di ognuno. </a:t>
            </a:r>
          </a:p>
          <a:p>
            <a:pPr algn="l"/>
            <a:r>
              <a:rPr lang="it-IT" sz="1800" b="1" dirty="0" smtClean="0">
                <a:solidFill>
                  <a:schemeClr val="tx1"/>
                </a:solidFill>
              </a:rPr>
              <a:t>Ai bambini e alle bambine</a:t>
            </a:r>
          </a:p>
          <a:p>
            <a:pPr algn="l"/>
            <a:r>
              <a:rPr lang="it-IT" sz="1800" b="1" dirty="0" smtClean="0">
                <a:solidFill>
                  <a:schemeClr val="tx1"/>
                </a:solidFill>
              </a:rPr>
              <a:t>Buon divertimento!</a:t>
            </a:r>
            <a:endParaRPr lang="it-IT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b="1" dirty="0" smtClean="0"/>
              <a:t>Regole di comportamento sul Web: </a:t>
            </a:r>
            <a:r>
              <a:rPr lang="it-IT" sz="3200" b="1" dirty="0" err="1" smtClean="0"/>
              <a:t>netiquette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Quando mandi una e-mail, un SMS, o scrivi in Internet è necessario rispettare alcune regole.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L’ insieme delle regole di comportamento sul Web si chiama </a:t>
            </a:r>
            <a:r>
              <a:rPr lang="it-IT" sz="1800" b="1" dirty="0" err="1" smtClean="0">
                <a:latin typeface="Arial" pitchFamily="34" charset="0"/>
                <a:cs typeface="Arial" pitchFamily="34" charset="0"/>
              </a:rPr>
              <a:t>netiquette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e serve per comunicare meglio, evitando equivoci e incomprensioni. Quando si comunica con mezzi tecnologici (internet o cellulare) non si può mai sapere chi c’è dall’altra parte. 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Ecco le regole più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importanti.Per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la buona educazione e soprattutto per la tua sicurezza personale, cerca di rispettarle anche tu. 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Cerca di essere cortese e ben educato nei messaggi che scrivi</a:t>
            </a:r>
          </a:p>
          <a:p>
            <a:pPr>
              <a:buFont typeface="+mj-lt"/>
              <a:buAutoNum type="arabicPeriod"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Non “URLARE”, cioè non scrivere con lettere maiuscole di grandi dimensioni</a:t>
            </a:r>
          </a:p>
          <a:p>
            <a:pPr>
              <a:buFont typeface="+mj-lt"/>
              <a:buAutoNum type="arabicPeriod"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Utilizza forme di saluto e di ringraziamento all’inizio e alla fine del messaggio</a:t>
            </a:r>
          </a:p>
          <a:p>
            <a:pPr>
              <a:buFont typeface="+mj-lt"/>
              <a:buAutoNum type="arabicPeriod"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Non dare mai informazioni personali e non mandare le tue foto se non conosci benissimo chi è il destinatario.</a:t>
            </a:r>
          </a:p>
          <a:p>
            <a:pPr>
              <a:buFont typeface="+mj-lt"/>
              <a:buAutoNum type="arabicPeriod"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Non accettare mai inviti da parte di chi non conosci di persona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Correggi il messaggio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Questi sono due messaggi scritti con e-mail da due bambini come te. </a:t>
            </a:r>
            <a:r>
              <a:rPr lang="it-IT" sz="2400" dirty="0">
                <a:latin typeface="Arial" pitchFamily="34" charset="0"/>
                <a:cs typeface="Arial" pitchFamily="34" charset="0"/>
              </a:rPr>
              <a:t>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ntrambi hanno commesso errori gravi nei loro messaggi. Riesci a individuarli? Leggili attentamente e riscrivili sul quaderno “aggiustando” i loro errori!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contenuto 4" descr="correggi i messagg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79762" y="1600200"/>
            <a:ext cx="377547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Indovina il messaggio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La prima attività che vi propongo è “Indovina il messaggio”, nella quale vi invito a sperimentare contemporaneamente due modalità comunicative diverse: quella visiva- non verbale e quella scritta. Lo scopo del gioco è quello di comunicare efficacemente un messaggio, attraverso il linguaggio del corpo, con gesti e movimenti, ad un compagno, cioè il ricevente, che dopo aver compreso il messaggio dovrà trascriverlo su un foglio. Se il messaggio trascritto dal ricevente è lo stesso che si intendeva comunicare con il mimo la comunicazione è stata efficace, altrimenti si discute su come sarebbe potuta essere presentata e drammatizzata meglio la situazione comunicativa. Ogni bambino riceverà la scheda 12 e due cartoncini dall’allegato 10, con l’incarico di trasmetterli con gesti e movimenti del corpo, ma senza parlare, al compagno designato.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Scheda 12 “INDOVINA IL MESSAGGIO”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RICORDA!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GLI ELEMENTI DELLA COMUNICAZIONE SONO TRE: 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EMITTENTE------MESSAGGIO-----RICEVENTE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Se qualcuno (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emittente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) vuole comunicare qualcosa in modo che arrivi correttamente a qualcun altro (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ricevente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) deve essere molto bravo a formulare un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messaggio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chiaro e corretto.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Non è sempre facile, ma possiamo imparare, anche attraverso questo gioco a coppie, nel quale i messaggi vengono inviati usando soltanto il corpo o parti di esso.</a:t>
            </a:r>
          </a:p>
          <a:p>
            <a:pPr>
              <a:buNone/>
            </a:pPr>
            <a:r>
              <a:rPr lang="it-IT" sz="1800" dirty="0">
                <a:latin typeface="Arial" pitchFamily="34" charset="0"/>
                <a:cs typeface="Arial" pitchFamily="34" charset="0"/>
              </a:rPr>
              <a:t>P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rendi il cartoncino che l’insegnante ha preparato, leggi attentamente i messaggi contenuti e decidi come drammatizzarli per farli comprendere al tuo amico di coppia che guarderà, scatta la foto e via!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Se questo coincide con quello che dovevi comunicare, vuol dire che siete stati bravi entrambi, altrimenti riprovate di nuovo. Il gioco finisce quando tutte le coppie hanno inviato i loro messaggi!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Buon divertimento!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dirty="0" smtClean="0"/>
              <a:t>CARTONCINI DEI MESSAGGI DA MIMARE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Io mi chiamo_______________e tu?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Scusa, posso chiedere un’informazione?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Mi puoi dire che ore sono?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Posso parlare?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Giochiamo un po’ insieme?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Posso andare in bagno? È urgente.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I mimi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emittenti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: Matteo, Lorenzo, Stefania ,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Cira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, Vittorio, Giordana, Morena, Federica, Francesca, Anna.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Gli scrittori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riceventi: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: Mattia, Antonio, Leonardo, Luigi, Alessandro, Gaia, Fortunato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Coppie: Mattia/Vittorio; Antonio/Lorenzo; Leonardo/Giordana; Luigi/Anna; Alessandro/Matteo; Gaia/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Cira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Fortunato/Federica; Mauro/Morena; Serena/Stefania; Sofia/Francesca.</a:t>
            </a:r>
          </a:p>
          <a:p>
            <a:pPr>
              <a:buNone/>
            </a:pP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3200" dirty="0" smtClean="0"/>
              <a:t>Cartoncini dei messaggi da mimare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Ma che bella giornata!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Sei in ritardo. La prossima volta non ti aspetterò!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Sono in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ritardo…devo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affrettarmi!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Ho i brividi di freddo, forse ho la febbre!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Ahi,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ahi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che mal di pancia!</a:t>
            </a:r>
          </a:p>
          <a:p>
            <a:r>
              <a:rPr lang="it-IT" sz="1800" dirty="0" smtClean="0">
                <a:latin typeface="Arial" pitchFamily="34" charset="0"/>
                <a:cs typeface="Arial" pitchFamily="34" charset="0"/>
              </a:rPr>
              <a:t>Fermati un momento!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I mimi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emittenti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: Mattia, Antonio, Leonardo, Luigi, Alessandro, Gaia, Fortunato, Mauro, Serena, Sofia.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Gli scrittori 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riceventi: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Matteo, Lorenzo, Stefania ,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Cira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, Vittorio, Giordana, Morena, Federica, Francesca, Anna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Coppie: Mattia/Vittorio; Antonio/Lorenzo; Leonardo/Giordana; Luigi/Anna; Alessandro/Matteo; Gaia/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Cira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; Fortunato/Federica; Mauro/Morena; Serena/Stefania; Sofia/Francesca.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Sempre </a:t>
            </a:r>
            <a:r>
              <a:rPr lang="it-IT" dirty="0" err="1" smtClean="0"/>
              <a:t>più…veloci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Hai visto in quanti modi possiamo comunicare?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Possiamo farlo con il corpo, con le immagini, ma anche con il suono e con la scrittura.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Adesso ti presento altri due modi per comunicare che ti piaceranno e che sicuramente già conosci!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Entrmbi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permettono di comunicare con persone anche lontane in modo molto semplice e veloce.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Quella che vedi in foto è una e-mail, o posta elettronica, guarda con attenzione le frecce e leggi.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contenuto 4" descr="e mail f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143116"/>
            <a:ext cx="4043362" cy="2937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</a:t>
            </a:r>
            <a:r>
              <a:rPr lang="it-IT" dirty="0" err="1" smtClean="0"/>
              <a:t>SMS…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4000" dirty="0" smtClean="0"/>
              <a:t>Questo invece è un </a:t>
            </a:r>
            <a:r>
              <a:rPr lang="it-IT" sz="4000" dirty="0" err="1" smtClean="0"/>
              <a:t>SMS…</a:t>
            </a:r>
            <a:endParaRPr lang="it-IT" sz="4000" dirty="0" smtClean="0"/>
          </a:p>
          <a:p>
            <a:pPr>
              <a:buNone/>
            </a:pPr>
            <a:r>
              <a:rPr lang="it-IT" sz="4000" dirty="0" smtClean="0"/>
              <a:t>Chissà quanti ne avrai già inviati!</a:t>
            </a:r>
            <a:endParaRPr lang="it-IT" sz="4000" dirty="0"/>
          </a:p>
        </p:txBody>
      </p:sp>
      <p:pic>
        <p:nvPicPr>
          <p:cNvPr id="5" name="Segnaposto contenuto 4" descr="sms f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85129"/>
            <a:ext cx="4038600" cy="39561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>
                <a:latin typeface="Arial" pitchFamily="34" charset="0"/>
                <a:cs typeface="Arial" pitchFamily="34" charset="0"/>
              </a:rPr>
              <a:t>MESSAGGI IN CODICE E NUOVE REGOLE</a:t>
            </a: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Le e-mail e gli SMS sono velocissimi!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Soprattutto negli SMS usiamo spesso un linguaggio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particolare…</a:t>
            </a:r>
            <a:endParaRPr lang="it-IT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Ad esempio, per comunicare i nostri stati d’animo in modo semplice e veloce, ci sono le &lt;&lt;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faccine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&gt;&gt; (</a:t>
            </a:r>
            <a:r>
              <a:rPr lang="it-IT" sz="1800" b="1" dirty="0" smtClean="0">
                <a:latin typeface="Arial" pitchFamily="34" charset="0"/>
                <a:cs typeface="Arial" pitchFamily="34" charset="0"/>
              </a:rPr>
              <a:t>emoticon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Sono i simboli più usati, si formano anche con i caratteri che trovi sulla tastiera, proprio come un codice </a:t>
            </a:r>
            <a:r>
              <a:rPr lang="it-IT" sz="1800" dirty="0" err="1" smtClean="0">
                <a:latin typeface="Arial" pitchFamily="34" charset="0"/>
                <a:cs typeface="Arial" pitchFamily="34" charset="0"/>
              </a:rPr>
              <a:t>segreto…Vuoi</a:t>
            </a:r>
            <a:r>
              <a:rPr lang="it-IT" sz="1800" dirty="0" smtClean="0">
                <a:latin typeface="Arial" pitchFamily="34" charset="0"/>
                <a:cs typeface="Arial" pitchFamily="34" charset="0"/>
              </a:rPr>
              <a:t> provare?</a:t>
            </a:r>
          </a:p>
          <a:p>
            <a:pPr>
              <a:buNone/>
            </a:pPr>
            <a:r>
              <a:rPr lang="it-IT" sz="1800" dirty="0" smtClean="0">
                <a:latin typeface="Arial" pitchFamily="34" charset="0"/>
                <a:cs typeface="Arial" pitchFamily="34" charset="0"/>
              </a:rPr>
              <a:t>Guarda le faccine e accanto scrivi il loro significato.</a:t>
            </a:r>
            <a:endParaRPr lang="it-IT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egnaposto contenuto 4" descr="emoticon f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14488"/>
            <a:ext cx="4038600" cy="41679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2400" dirty="0" smtClean="0">
                <a:latin typeface="Arial" pitchFamily="34" charset="0"/>
                <a:cs typeface="Arial" pitchFamily="34" charset="0"/>
              </a:rPr>
              <a:t>Hai scritto tutti i significati delle faccine?</a:t>
            </a:r>
            <a:br>
              <a:rPr lang="it-IT" sz="2400" dirty="0" smtClean="0">
                <a:latin typeface="Arial" pitchFamily="34" charset="0"/>
                <a:cs typeface="Arial" pitchFamily="34" charset="0"/>
              </a:rPr>
            </a:br>
            <a:r>
              <a:rPr lang="it-IT" sz="2400" dirty="0" smtClean="0">
                <a:latin typeface="Arial" pitchFamily="34" charset="0"/>
                <a:cs typeface="Arial" pitchFamily="34" charset="0"/>
              </a:rPr>
              <a:t>Prova a confrontarti con quelli scritti qua sotto e correggi se occorre</a:t>
            </a:r>
            <a:endParaRPr lang="it-IT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egnaposto contenuto 3" descr="correzione emotic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1244"/>
            <a:ext cx="8229600" cy="3743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968</Words>
  <Application>Microsoft Office PowerPoint</Application>
  <PresentationFormat>Presentazione su schermo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SCRIVO PER COMUNICARE</vt:lpstr>
      <vt:lpstr>Indovina il messaggio</vt:lpstr>
      <vt:lpstr>Scheda 12 “INDOVINA IL MESSAGGIO” </vt:lpstr>
      <vt:lpstr>CARTONCINI DEI MESSAGGI DA MIMARE</vt:lpstr>
      <vt:lpstr>Cartoncini dei messaggi da mimare</vt:lpstr>
      <vt:lpstr>Sempre più…veloci!</vt:lpstr>
      <vt:lpstr>Gli SMS…</vt:lpstr>
      <vt:lpstr>MESSAGGI IN CODICE E NUOVE REGOLE</vt:lpstr>
      <vt:lpstr>Hai scritto tutti i significati delle faccine? Prova a confrontarti con quelli scritti qua sotto e correggi se occorre</vt:lpstr>
      <vt:lpstr>Regole di comportamento sul Web: netiquette</vt:lpstr>
      <vt:lpstr>Correggi il messaggio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SCRIVO PRE COMUNICARE</dc:title>
  <dc:creator>Utente</dc:creator>
  <cp:lastModifiedBy>Utente</cp:lastModifiedBy>
  <cp:revision>22</cp:revision>
  <dcterms:created xsi:type="dcterms:W3CDTF">2020-03-18T16:44:34Z</dcterms:created>
  <dcterms:modified xsi:type="dcterms:W3CDTF">2020-03-18T20:08:20Z</dcterms:modified>
</cp:coreProperties>
</file>