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26/03/2020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OoB8yKhcvo" TargetMode="External"/><Relationship Id="rId2" Type="http://schemas.openxmlformats.org/officeDocument/2006/relationships/hyperlink" Target="https://youtu.be/mQNMTKF9zs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983412"/>
          </a:xfrm>
        </p:spPr>
        <p:txBody>
          <a:bodyPr>
            <a:normAutofit/>
          </a:bodyPr>
          <a:lstStyle/>
          <a:p>
            <a:r>
              <a:rPr lang="it-IT" sz="4000" dirty="0"/>
              <a:t>Plesso «Siciliano»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469249"/>
            <a:ext cx="7429500" cy="1180831"/>
          </a:xfrm>
        </p:spPr>
        <p:txBody>
          <a:bodyPr>
            <a:normAutofit/>
          </a:bodyPr>
          <a:lstStyle/>
          <a:p>
            <a:r>
              <a:rPr lang="it-IT" sz="1800" dirty="0"/>
              <a:t>Sez. E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Esposito Teresa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Romano Marina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742950" y="1548441"/>
            <a:ext cx="8420100" cy="1180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i="1" dirty="0"/>
              <a:t>Le Meraviglie della Natura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3234906" y="2803585"/>
            <a:ext cx="364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cura di Marina Romano</a:t>
            </a:r>
          </a:p>
        </p:txBody>
      </p:sp>
    </p:spTree>
    <p:extLst>
      <p:ext uri="{BB962C8B-B14F-4D97-AF65-F5344CB8AC3E}">
        <p14:creationId xmlns:p14="http://schemas.microsoft.com/office/powerpoint/2010/main" val="335451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40" y="310550"/>
            <a:ext cx="8420100" cy="1180831"/>
          </a:xfrm>
        </p:spPr>
        <p:txBody>
          <a:bodyPr/>
          <a:lstStyle/>
          <a:p>
            <a:r>
              <a:rPr lang="it-IT" dirty="0"/>
              <a:t>Le Meraviglie della Natura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15620D-3014-45C7-AB3E-63FD1A02F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3526" y="1635215"/>
            <a:ext cx="7429500" cy="754302"/>
          </a:xfrm>
        </p:spPr>
        <p:txBody>
          <a:bodyPr>
            <a:normAutofit/>
          </a:bodyPr>
          <a:lstStyle/>
          <a:p>
            <a:r>
              <a:rPr lang="it-IT" sz="2800" b="1" dirty="0">
                <a:latin typeface="+mj-lt"/>
                <a:ea typeface="+mj-ea"/>
                <a:cs typeface="+mj-cs"/>
              </a:rPr>
              <a:t>ASCOLTA E MEMORIZZA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F06926-D251-4E9D-AAB5-7FD7485ADADB}"/>
              </a:ext>
            </a:extLst>
          </p:cNvPr>
          <p:cNvSpPr txBox="1"/>
          <p:nvPr/>
        </p:nvSpPr>
        <p:spPr>
          <a:xfrm>
            <a:off x="647629" y="2975518"/>
            <a:ext cx="82462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u="sng" dirty="0"/>
              <a:t>(Ci vuole un fiore) – Canto</a:t>
            </a:r>
          </a:p>
          <a:p>
            <a:r>
              <a:rPr lang="it-IT" i="1" dirty="0">
                <a:hlinkClick r:id="rId2"/>
              </a:rPr>
              <a:t>https://youtu.be/mQNMTKF9zsw</a:t>
            </a:r>
            <a:endParaRPr lang="it-IT" i="1" dirty="0"/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dirty="0"/>
              <a:t>Ascolta la storia di CHICCOLINO.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i="1" dirty="0">
                <a:hlinkClick r:id="rId3"/>
              </a:rPr>
              <a:t>https://youtu.be/QOoB8yKhcvo</a:t>
            </a:r>
            <a:endParaRPr lang="it-IT" i="1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43C2E433-1E3C-4C09-B351-E65941A8CE80}"/>
              </a:ext>
            </a:extLst>
          </p:cNvPr>
          <p:cNvSpPr txBox="1">
            <a:spLocks/>
          </p:cNvSpPr>
          <p:nvPr/>
        </p:nvSpPr>
        <p:spPr>
          <a:xfrm>
            <a:off x="1044441" y="5183494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8ACC3C6-6B2E-4A41-BDD4-3F9B2AA42B34}"/>
              </a:ext>
            </a:extLst>
          </p:cNvPr>
          <p:cNvCxnSpPr/>
          <p:nvPr/>
        </p:nvCxnSpPr>
        <p:spPr>
          <a:xfrm>
            <a:off x="2368959" y="5392430"/>
            <a:ext cx="4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9A480F3F-B892-4450-81C6-34EF4E26C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78" y="4184081"/>
            <a:ext cx="2733868" cy="176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4809E4-01A1-4A79-BFFD-500406D8C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243334"/>
            <a:ext cx="8420100" cy="847230"/>
          </a:xfrm>
        </p:spPr>
        <p:txBody>
          <a:bodyPr>
            <a:noAutofit/>
          </a:bodyPr>
          <a:lstStyle/>
          <a:p>
            <a:r>
              <a:rPr lang="it-IT" sz="2800" i="1" dirty="0"/>
              <a:t>EFFETTUA UNA MAGICA ESPERIENZA DI SEMINA. </a:t>
            </a:r>
            <a:br>
              <a:rPr lang="it-IT" sz="2800" i="1" dirty="0"/>
            </a:br>
            <a:r>
              <a:rPr lang="it-IT" sz="2800" i="1" dirty="0"/>
              <a:t>ECCO COME FARE!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6882EA-D2F4-4DAC-864A-07F4824A2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60" y="1777042"/>
            <a:ext cx="7429500" cy="1733909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F7AC40A-E78F-4500-A6B2-5CC398C464EC}"/>
              </a:ext>
            </a:extLst>
          </p:cNvPr>
          <p:cNvSpPr txBox="1">
            <a:spLocks/>
          </p:cNvSpPr>
          <p:nvPr/>
        </p:nvSpPr>
        <p:spPr>
          <a:xfrm>
            <a:off x="656686" y="2852802"/>
            <a:ext cx="8420100" cy="8151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/>
              <a:t>OSSERVA E CURA CON TANTO AMORE E UNA BELLA PIANTINA SPUNTERA' FUORI!</a:t>
            </a:r>
          </a:p>
        </p:txBody>
      </p:sp>
      <p:pic>
        <p:nvPicPr>
          <p:cNvPr id="7" name="WhatsApp Audio 2020-03-25 at 22.12.52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695FA4A4-1E2D-4BC2-94F5-AB0245EEF5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42092" y="1438114"/>
            <a:ext cx="609600" cy="609600"/>
          </a:xfrm>
          <a:prstGeom prst="rect">
            <a:avLst/>
          </a:prstGeom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F570F97A-2FF9-4717-BFD1-A5F1359B2FF5}"/>
              </a:ext>
            </a:extLst>
          </p:cNvPr>
          <p:cNvSpPr txBox="1">
            <a:spLocks/>
          </p:cNvSpPr>
          <p:nvPr/>
        </p:nvSpPr>
        <p:spPr>
          <a:xfrm>
            <a:off x="1298627" y="1525347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D1C237B-23F6-4B67-B0F6-A227E522CB85}"/>
              </a:ext>
            </a:extLst>
          </p:cNvPr>
          <p:cNvCxnSpPr/>
          <p:nvPr/>
        </p:nvCxnSpPr>
        <p:spPr>
          <a:xfrm>
            <a:off x="2623145" y="1734283"/>
            <a:ext cx="4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1D9B6B60-E98D-46FE-8D16-37C4AE04CB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00" y="1011791"/>
            <a:ext cx="4013080" cy="159293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A60D692-C031-4710-A3FC-9E0DC506F8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51" y="3771515"/>
            <a:ext cx="2051697" cy="23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88</Words>
  <Application>Microsoft Office PowerPoint</Application>
  <PresentationFormat>A4 (21x29,7 cm)</PresentationFormat>
  <Paragraphs>25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Plesso «Siciliano»</vt:lpstr>
      <vt:lpstr>Le Meraviglie della Natura</vt:lpstr>
      <vt:lpstr>EFFETTUA UNA MAGICA ESPERIENZA DI SEMINA.  ECCO COME FARE!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5</cp:revision>
  <dcterms:created xsi:type="dcterms:W3CDTF">2020-03-26T16:54:43Z</dcterms:created>
  <dcterms:modified xsi:type="dcterms:W3CDTF">2020-03-26T17:34:12Z</dcterms:modified>
</cp:coreProperties>
</file>