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8"/>
  </p:notesMasterIdLst>
  <p:sldIdLst>
    <p:sldId id="256" r:id="rId6"/>
    <p:sldId id="257" r:id="rId7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1097280" y="286560"/>
            <a:ext cx="10058400" cy="672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subTitle" idx="1"/>
          </p:nvPr>
        </p:nvSpPr>
        <p:spPr>
          <a:xfrm>
            <a:off x="1097280" y="286560"/>
            <a:ext cx="10058400" cy="672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>
            <a:spLocks noGrp="1"/>
          </p:cNvSpPr>
          <p:nvPr>
            <p:ph type="subTitle" idx="1"/>
          </p:nvPr>
        </p:nvSpPr>
        <p:spPr>
          <a:xfrm>
            <a:off x="1097280" y="286560"/>
            <a:ext cx="10058400" cy="672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8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9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0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1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2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5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6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7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8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9"/>
          <p:cNvSpPr txBox="1">
            <a:spLocks noGrp="1"/>
          </p:cNvSpPr>
          <p:nvPr>
            <p:ph type="subTitle" idx="1"/>
          </p:nvPr>
        </p:nvSpPr>
        <p:spPr>
          <a:xfrm>
            <a:off x="1097280" y="286560"/>
            <a:ext cx="10058400" cy="672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0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7" name="Google Shape;257;p6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8" name="Google Shape;258;p6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1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2" name="Google Shape;262;p6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3" name="Google Shape;263;p61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2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7" name="Google Shape;267;p6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8" name="Google Shape;268;p6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3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2" name="Google Shape;272;p63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4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6" name="Google Shape;276;p6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7" name="Google Shape;277;p6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8" name="Google Shape;278;p64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097280" y="286560"/>
            <a:ext cx="10058400" cy="672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5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6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2" name="Google Shape;282;p65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3" name="Google Shape;283;p65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4" name="Google Shape;284;p65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5" name="Google Shape;285;p65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6" name="Google Shape;286;p65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240" y="6400800"/>
            <a:ext cx="1218888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758880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1207800" y="4474800"/>
            <a:ext cx="9875880" cy="360"/>
          </a:xfrm>
          <a:prstGeom prst="straightConnector1">
            <a:avLst/>
          </a:prstGeom>
          <a:noFill/>
          <a:ln w="12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40" y="6446880"/>
            <a:ext cx="258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80" y="6446880"/>
            <a:ext cx="68184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680" y="6446880"/>
            <a:ext cx="780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240" y="6400800"/>
            <a:ext cx="1218888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cxnSp>
        <p:nvCxnSpPr>
          <p:cNvPr id="63" name="Google Shape;63;p14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noFill/>
          <a:ln w="12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2"/>
          </p:nvPr>
        </p:nvSpPr>
        <p:spPr>
          <a:xfrm>
            <a:off x="1097280" y="2108160"/>
            <a:ext cx="10058400" cy="37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8218440" y="6446880"/>
            <a:ext cx="258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1097280" y="6446880"/>
            <a:ext cx="68184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0993680" y="6446880"/>
            <a:ext cx="780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240" y="6400800"/>
            <a:ext cx="1218888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1097280" y="2108160"/>
            <a:ext cx="10058400" cy="37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dt" idx="10"/>
          </p:nvPr>
        </p:nvSpPr>
        <p:spPr>
          <a:xfrm>
            <a:off x="8218440" y="6446880"/>
            <a:ext cx="258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1097280" y="6446880"/>
            <a:ext cx="68184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10993680" y="6446880"/>
            <a:ext cx="780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5" name="Google Shape;125;p27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noFill/>
          <a:ln w="12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3240" y="6400800"/>
            <a:ext cx="1218888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title"/>
          </p:nvPr>
        </p:nvSpPr>
        <p:spPr>
          <a:xfrm>
            <a:off x="1097280" y="758880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cxnSp>
        <p:nvCxnSpPr>
          <p:cNvPr id="178" name="Google Shape;178;p40"/>
          <p:cNvCxnSpPr/>
          <p:nvPr/>
        </p:nvCxnSpPr>
        <p:spPr>
          <a:xfrm>
            <a:off x="1207800" y="4485240"/>
            <a:ext cx="9875880" cy="360"/>
          </a:xfrm>
          <a:prstGeom prst="straightConnector1">
            <a:avLst/>
          </a:prstGeom>
          <a:noFill/>
          <a:ln w="12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40"/>
          <p:cNvSpPr txBox="1">
            <a:spLocks noGrp="1"/>
          </p:cNvSpPr>
          <p:nvPr>
            <p:ph type="dt" idx="10"/>
          </p:nvPr>
        </p:nvSpPr>
        <p:spPr>
          <a:xfrm>
            <a:off x="8218440" y="6446880"/>
            <a:ext cx="258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ftr" idx="11"/>
          </p:nvPr>
        </p:nvSpPr>
        <p:spPr>
          <a:xfrm>
            <a:off x="1097280" y="6446880"/>
            <a:ext cx="68184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1" name="Google Shape;181;p40"/>
          <p:cNvSpPr txBox="1">
            <a:spLocks noGrp="1"/>
          </p:cNvSpPr>
          <p:nvPr>
            <p:ph type="sldNum" idx="12"/>
          </p:nvPr>
        </p:nvSpPr>
        <p:spPr>
          <a:xfrm>
            <a:off x="10993680" y="6446880"/>
            <a:ext cx="780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3"/>
          <p:cNvSpPr/>
          <p:nvPr/>
        </p:nvSpPr>
        <p:spPr>
          <a:xfrm>
            <a:off x="3240" y="6400800"/>
            <a:ext cx="1218888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cxnSp>
        <p:nvCxnSpPr>
          <p:cNvPr id="232" name="Google Shape;232;p53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noFill/>
          <a:ln w="12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53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4" name="Google Shape;234;p53"/>
          <p:cNvSpPr txBox="1">
            <a:spLocks noGrp="1"/>
          </p:cNvSpPr>
          <p:nvPr>
            <p:ph type="title" idx="2"/>
          </p:nvPr>
        </p:nvSpPr>
        <p:spPr>
          <a:xfrm>
            <a:off x="1097280" y="2120760"/>
            <a:ext cx="4639680" cy="37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5" name="Google Shape;235;p53"/>
          <p:cNvSpPr txBox="1">
            <a:spLocks noGrp="1"/>
          </p:cNvSpPr>
          <p:nvPr>
            <p:ph type="title" idx="3"/>
          </p:nvPr>
        </p:nvSpPr>
        <p:spPr>
          <a:xfrm>
            <a:off x="6516000" y="2120760"/>
            <a:ext cx="4639680" cy="37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6" name="Google Shape;236;p53"/>
          <p:cNvSpPr txBox="1">
            <a:spLocks noGrp="1"/>
          </p:cNvSpPr>
          <p:nvPr>
            <p:ph type="dt" idx="10"/>
          </p:nvPr>
        </p:nvSpPr>
        <p:spPr>
          <a:xfrm>
            <a:off x="8218440" y="6446880"/>
            <a:ext cx="258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ftr" idx="11"/>
          </p:nvPr>
        </p:nvSpPr>
        <p:spPr>
          <a:xfrm>
            <a:off x="1097280" y="6446880"/>
            <a:ext cx="68184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sldNum" idx="12"/>
          </p:nvPr>
        </p:nvSpPr>
        <p:spPr>
          <a:xfrm>
            <a:off x="10993680" y="6446880"/>
            <a:ext cx="780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6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2" name="Google Shape;292;p66"/>
          <p:cNvSpPr txBox="1"/>
          <p:nvPr/>
        </p:nvSpPr>
        <p:spPr>
          <a:xfrm>
            <a:off x="8141040" y="639000"/>
            <a:ext cx="3402000" cy="349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II Circolo di Pomigliano D’Arco</a:t>
            </a:r>
            <a:endParaRPr sz="5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6"/>
          <p:cNvSpPr txBox="1"/>
          <p:nvPr/>
        </p:nvSpPr>
        <p:spPr>
          <a:xfrm>
            <a:off x="8141040" y="4455720"/>
            <a:ext cx="3417840" cy="176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0" i="0" u="none" strike="noStrike" cap="none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PLESSO RODARI SEZ. P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1900" b="0" i="0" u="none" strike="noStrike" cap="none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INSEGNANTI: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1900" b="0" i="0" u="none" strike="noStrike" cap="none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PULCRANO MARIA GRAZIA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1900" b="0" i="0" u="none" strike="noStrike" cap="none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NAPOLETANO LUCIA 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66"/>
          <p:cNvPicPr preferRelativeResize="0"/>
          <p:nvPr/>
        </p:nvPicPr>
        <p:blipFill rotWithShape="1">
          <a:blip r:embed="rId3">
            <a:alphaModFix/>
          </a:blip>
          <a:srcRect t="10654" b="8119"/>
          <a:stretch/>
        </p:blipFill>
        <p:spPr>
          <a:xfrm>
            <a:off x="633960" y="1223280"/>
            <a:ext cx="6912360" cy="388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66"/>
          <p:cNvCxnSpPr/>
          <p:nvPr/>
        </p:nvCxnSpPr>
        <p:spPr>
          <a:xfrm>
            <a:off x="8209440" y="4294800"/>
            <a:ext cx="3200760" cy="360"/>
          </a:xfrm>
          <a:prstGeom prst="straightConnector1">
            <a:avLst/>
          </a:prstGeom>
          <a:noFill/>
          <a:ln w="12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66"/>
          <p:cNvSpPr/>
          <p:nvPr/>
        </p:nvSpPr>
        <p:spPr>
          <a:xfrm>
            <a:off x="0" y="6400800"/>
            <a:ext cx="1219212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7"/>
          <p:cNvSpPr txBox="1"/>
          <p:nvPr/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 dirty="0">
                <a:solidFill>
                  <a:srgbClr val="40404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BENTORNATA PRIMAVERA </a:t>
            </a:r>
            <a:endParaRPr sz="5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7"/>
          <p:cNvSpPr txBox="1"/>
          <p:nvPr/>
        </p:nvSpPr>
        <p:spPr>
          <a:xfrm>
            <a:off x="1097280" y="2108160"/>
            <a:ext cx="10058400" cy="37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46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2B675"/>
              </a:buClr>
              <a:buSzPts val="2300"/>
              <a:buFont typeface="Calibri"/>
              <a:buChar char=" "/>
            </a:pPr>
            <a:r>
              <a:rPr lang="it-IT" sz="2300" b="0" i="0" u="none" strike="noStrike" cap="none" dirty="0">
                <a:solidFill>
                  <a:srgbClr val="40404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Attività inerenti alla primavera:</a:t>
            </a:r>
            <a:endParaRPr sz="2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460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42B675"/>
              </a:buClr>
              <a:buSzPts val="2300"/>
              <a:buFont typeface="Calibri"/>
              <a:buChar char=" "/>
            </a:pPr>
            <a:endParaRPr lang="it-IT" sz="2300" b="0" i="0" u="none" strike="noStrike" cap="none" dirty="0">
              <a:solidFill>
                <a:srgbClr val="40404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marR="0" lvl="0" indent="-1460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42B675"/>
              </a:buClr>
              <a:buSzPts val="2300"/>
              <a:buFont typeface="Calibri"/>
              <a:buChar char=" "/>
            </a:pPr>
            <a:r>
              <a:rPr lang="it-IT" sz="2300" b="0" i="0" u="none" strike="noStrike" cap="none" dirty="0">
                <a:solidFill>
                  <a:srgbClr val="40404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</a:t>
            </a:r>
            <a:r>
              <a:rPr lang="it-IT" sz="2300" b="0" i="0" u="none" strike="noStrike" cap="none" dirty="0" err="1">
                <a:solidFill>
                  <a:srgbClr val="40404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audiotutorial</a:t>
            </a:r>
            <a:endParaRPr sz="2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460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42B675"/>
              </a:buClr>
              <a:buSzPts val="2300"/>
              <a:buFont typeface="Calibri"/>
              <a:buChar char=" "/>
            </a:pPr>
            <a:endParaRPr lang="it-IT" sz="2300" b="0" i="0" u="none" strike="noStrike" cap="none" dirty="0">
              <a:solidFill>
                <a:srgbClr val="40404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marR="0" lvl="0" indent="-1460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42B675"/>
              </a:buClr>
              <a:buSzPts val="2300"/>
              <a:buFont typeface="Calibri"/>
              <a:buChar char=" "/>
            </a:pPr>
            <a:r>
              <a:rPr lang="it-IT" sz="2300" b="0" i="0" u="none" strike="noStrike" cap="none" dirty="0">
                <a:solidFill>
                  <a:srgbClr val="40404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foto</a:t>
            </a:r>
            <a:endParaRPr sz="2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67" descr="Immagine che contiene stanz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6480" y="1737360"/>
            <a:ext cx="6559920" cy="459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WhatsApp Audio 2020-03-27 at 17.33.37">
            <a:hlinkClick r:id="" action="ppaction://media"/>
            <a:extLst>
              <a:ext uri="{FF2B5EF4-FFF2-40B4-BE49-F238E27FC236}">
                <a16:creationId xmlns:a16="http://schemas.microsoft.com/office/drawing/2014/main" id="{FA46F691-3975-4C1D-8B05-3929BA6C3D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9752" y="3215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Office PowerPoint</Application>
  <PresentationFormat>Widescreen</PresentationFormat>
  <Paragraphs>11</Paragraphs>
  <Slides>2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</vt:i4>
      </vt:variant>
    </vt:vector>
  </HeadingPairs>
  <TitlesOfParts>
    <vt:vector size="11" baseType="lpstr">
      <vt:lpstr>Arial</vt:lpstr>
      <vt:lpstr>Calibri</vt:lpstr>
      <vt:lpstr>Times New Roman</vt:lpstr>
      <vt:lpstr>Twentieth Century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3</cp:revision>
  <dcterms:modified xsi:type="dcterms:W3CDTF">2020-03-27T19:39:30Z</dcterms:modified>
</cp:coreProperties>
</file>