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media2.wma"/><Relationship Id="rId7" Type="http://schemas.openxmlformats.org/officeDocument/2006/relationships/image" Target="../media/image5.jpg"/><Relationship Id="rId2" Type="http://schemas.microsoft.com/office/2007/relationships/media" Target="../media/media2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1380" y="3245476"/>
            <a:ext cx="6284890" cy="1893195"/>
          </a:xfrm>
        </p:spPr>
        <p:txBody>
          <a:bodyPr/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LEZIONI DI STORIA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LE STAGIONI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09126" y="5692462"/>
            <a:ext cx="3736088" cy="75985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CLASSI PRIME</a:t>
            </a:r>
          </a:p>
          <a:p>
            <a:r>
              <a:rPr lang="it-IT" dirty="0" smtClean="0"/>
              <a:t>INS. VINCENZA MELE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70" y="270457"/>
            <a:ext cx="4368631" cy="2975019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7747" y="419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277" y="165823"/>
            <a:ext cx="8771725" cy="660400"/>
          </a:xfrm>
        </p:spPr>
        <p:txBody>
          <a:bodyPr/>
          <a:lstStyle/>
          <a:p>
            <a:pPr algn="ctr"/>
            <a:r>
              <a:rPr lang="it-IT" dirty="0" smtClean="0"/>
              <a:t>LE STAGIONI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217477"/>
              </p:ext>
            </p:extLst>
          </p:nvPr>
        </p:nvGraphicFramePr>
        <p:xfrm>
          <a:off x="4752305" y="712787"/>
          <a:ext cx="4971243" cy="5432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5" imgW="5667480" imgH="8020080" progId="AcroExch.Document.DC">
                  <p:embed/>
                </p:oleObj>
              </mc:Choice>
              <mc:Fallback>
                <p:oleObj name="Acrobat Document" r:id="rId5" imgW="5667480" imgH="80200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2305" y="712787"/>
                        <a:ext cx="4971243" cy="5432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1068395"/>
            <a:ext cx="4250028" cy="4533363"/>
          </a:xfrm>
          <a:prstGeom prst="rect">
            <a:avLst/>
          </a:prstGeom>
        </p:spPr>
      </p:pic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14711"/>
              </p:ext>
            </p:extLst>
          </p:nvPr>
        </p:nvGraphicFramePr>
        <p:xfrm>
          <a:off x="5042686" y="826223"/>
          <a:ext cx="4456089" cy="477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Acrobat Document" r:id="rId8" imgW="5667177" imgH="8019676" progId="AcroExch.Document.DC">
                  <p:embed/>
                </p:oleObj>
              </mc:Choice>
              <mc:Fallback>
                <p:oleObj name="Acrobat Document" r:id="rId8" imgW="5667177" imgH="801967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42686" y="826223"/>
                        <a:ext cx="4456089" cy="4775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77334" y="5857360"/>
            <a:ext cx="976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Leggi la filastrocca e completa la scheda se non puoi stamparla disegna e completa sul quaderno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26332" y="521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08339"/>
          </a:xfrm>
        </p:spPr>
        <p:txBody>
          <a:bodyPr/>
          <a:lstStyle/>
          <a:p>
            <a:pPr algn="ctr"/>
            <a:r>
              <a:rPr lang="it-IT" dirty="0" smtClean="0"/>
              <a:t>GLI INDUMENTI E IL CLIMA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18" y="708339"/>
            <a:ext cx="4117206" cy="4456089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708339"/>
            <a:ext cx="4353059" cy="445608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77334" y="5692462"/>
            <a:ext cx="831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Scrivi per ogni stagione gli indumenti che indossi.</a:t>
            </a:r>
          </a:p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Attenzione!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non puoi stampare disegna sul quaderno le quattro stagioni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7594" y="403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534141" cy="164849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Disegna e scrivi i frutti di ogni stagione poi completa. </a:t>
            </a:r>
            <a:r>
              <a:rPr lang="it-IT" sz="2400" dirty="0"/>
              <a:t>S</a:t>
            </a:r>
            <a:r>
              <a:rPr lang="it-IT" sz="2400" dirty="0" smtClean="0"/>
              <a:t>e non puoi stampare svolgi i lavori sul quaderno.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5" y="1133341"/>
            <a:ext cx="3567447" cy="549927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7" y="1133341"/>
            <a:ext cx="3929270" cy="54992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74" y="206062"/>
            <a:ext cx="1918951" cy="2041303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50449" y="3578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5084" y="0"/>
            <a:ext cx="4770429" cy="140379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BUON LAVORO A TUTTI!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2364" y="1850265"/>
            <a:ext cx="6668442" cy="44669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13" y="1850265"/>
            <a:ext cx="4707698" cy="4357351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9762" y="397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74</Words>
  <Application>Microsoft Office PowerPoint</Application>
  <PresentationFormat>Widescreen</PresentationFormat>
  <Paragraphs>10</Paragraphs>
  <Slides>5</Slides>
  <Notes>0</Notes>
  <HiddenSlides>0</HiddenSlides>
  <MMClips>5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Wingdings 3</vt:lpstr>
      <vt:lpstr>Sfaccettatura</vt:lpstr>
      <vt:lpstr>Acrobat Document</vt:lpstr>
      <vt:lpstr>LEZIONI DI STORIA LE STAGIONI</vt:lpstr>
      <vt:lpstr>LE STAGIONI</vt:lpstr>
      <vt:lpstr>GLI INDUMENTI E IL CLIMA</vt:lpstr>
      <vt:lpstr>Disegna e scrivi i frutti di ogni stagione poi completa. Se non puoi stampare svolgi i lavori sul quaderno.</vt:lpstr>
      <vt:lpstr> BUON LAVORO A TUTTI!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LE STAGIONI</dc:title>
  <dc:creator>Utente Windows</dc:creator>
  <cp:lastModifiedBy>Utente Windows</cp:lastModifiedBy>
  <cp:revision>18</cp:revision>
  <dcterms:created xsi:type="dcterms:W3CDTF">2020-04-18T09:02:52Z</dcterms:created>
  <dcterms:modified xsi:type="dcterms:W3CDTF">2020-04-24T11:01:29Z</dcterms:modified>
</cp:coreProperties>
</file>