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B5780-E4FA-41DB-AC05-C8DD3B188D31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7D8C-8CD7-4A56-A3B5-BFBB1FB72A2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4384-5F3C-4605-B1CD-07680D71E589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534E-4B6A-4A00-8E0C-C8A180F0F98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25760"/>
            <a:ext cx="7772400" cy="40291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Alberi in fiore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929618" cy="492922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Buon giorno bambini come avete già capito sicuramente dalle belle giornate, dai discorsi con i vostri genitori e anche dalle storie che già ci siamo raccontati la primavera è arrivata con tutta la sua bellezza ed una grande esplosione di colori . I prati sono verdi, i giardini si colorano di tanti fiori, ma anche gli alberi sono in fiore, ed è proprio di questo che voglio fare l’argomento della prossima lezione. Di seguito vi invio due immagini di alberi fioriti. Osservateli attentamente.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PESCO IN FIORE</a:t>
            </a:r>
            <a:endParaRPr lang="it-IT" sz="3200" dirty="0"/>
          </a:p>
        </p:txBody>
      </p:sp>
      <p:pic>
        <p:nvPicPr>
          <p:cNvPr id="2050" name="Picture 2" descr="C:\Users\Serena\Desktop\depositphotos_71746911-stock-photo-peach-blossom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6017" y="1285860"/>
            <a:ext cx="7866511" cy="5244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PRUGNO IN FIORE</a:t>
            </a:r>
            <a:endParaRPr lang="it-IT" sz="3200" dirty="0"/>
          </a:p>
        </p:txBody>
      </p:sp>
      <p:pic>
        <p:nvPicPr>
          <p:cNvPr id="3074" name="Picture 2" descr="C:\Users\Serena\Desktop\flower-3223410_960_7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285860"/>
            <a:ext cx="804615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   Avete osservato bene gli alberi?</a:t>
            </a:r>
          </a:p>
          <a:p>
            <a:pPr algn="just">
              <a:buNone/>
            </a:pPr>
            <a:r>
              <a:rPr lang="it-IT" dirty="0" smtClean="0"/>
              <a:t>   Ora riproduceteli con un disegno e accanto ad ogni albero crea un insieme del frutto corrispondente, poi conta gli elementi dell’insieme e scrivi il numero.</a:t>
            </a:r>
          </a:p>
          <a:p>
            <a:pPr algn="just">
              <a:buNone/>
            </a:pPr>
            <a:r>
              <a:rPr lang="it-IT" dirty="0"/>
              <a:t> </a:t>
            </a:r>
            <a:r>
              <a:rPr lang="it-IT" dirty="0" smtClean="0"/>
              <a:t>   Con l’aiuto di un adulto scrivi in stampato queste parole:</a:t>
            </a:r>
          </a:p>
          <a:p>
            <a:pPr algn="just"/>
            <a:r>
              <a:rPr lang="it-IT" dirty="0" smtClean="0"/>
              <a:t>Alberi in fiore</a:t>
            </a:r>
          </a:p>
          <a:p>
            <a:pPr algn="just"/>
            <a:r>
              <a:rPr lang="it-IT" dirty="0" smtClean="0"/>
              <a:t>Pesca</a:t>
            </a:r>
          </a:p>
          <a:p>
            <a:pPr algn="just"/>
            <a:r>
              <a:rPr lang="it-IT" dirty="0" smtClean="0"/>
              <a:t>Prugna</a:t>
            </a:r>
          </a:p>
          <a:p>
            <a:pPr algn="just">
              <a:buNone/>
            </a:pPr>
            <a:r>
              <a:rPr lang="it-IT" dirty="0" smtClean="0"/>
              <a:t>Buon lavoro.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Alberi in fiore</vt:lpstr>
      <vt:lpstr>PESCO IN FIORE</vt:lpstr>
      <vt:lpstr>PRUGNO IN FIORE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Alberi in fiore</dc:title>
  <dc:creator>Serena</dc:creator>
  <cp:lastModifiedBy>Serena</cp:lastModifiedBy>
  <cp:revision>1</cp:revision>
  <dcterms:created xsi:type="dcterms:W3CDTF">2020-04-02T07:41:41Z</dcterms:created>
  <dcterms:modified xsi:type="dcterms:W3CDTF">2020-04-02T08:19:29Z</dcterms:modified>
</cp:coreProperties>
</file>