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1" r:id="rId2"/>
    <p:sldId id="289" r:id="rId3"/>
    <p:sldId id="290" r:id="rId4"/>
    <p:sldId id="281" r:id="rId5"/>
    <p:sldId id="284" r:id="rId6"/>
    <p:sldId id="285" r:id="rId7"/>
    <p:sldId id="288" r:id="rId8"/>
    <p:sldId id="292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2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5T22:58:04.13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04E5-0FFA-4103-9D00-9651839A2909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EAB-C4E6-4783-990F-5082E351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09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04E5-0FFA-4103-9D00-9651839A2909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EAB-C4E6-4783-990F-5082E351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44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04E5-0FFA-4103-9D00-9651839A2909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EAB-C4E6-4783-990F-5082E351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50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04E5-0FFA-4103-9D00-9651839A2909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EAB-C4E6-4783-990F-5082E351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73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04E5-0FFA-4103-9D00-9651839A2909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EAB-C4E6-4783-990F-5082E351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41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04E5-0FFA-4103-9D00-9651839A2909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EAB-C4E6-4783-990F-5082E351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7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04E5-0FFA-4103-9D00-9651839A2909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EAB-C4E6-4783-990F-5082E351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66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04E5-0FFA-4103-9D00-9651839A2909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EAB-C4E6-4783-990F-5082E351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70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04E5-0FFA-4103-9D00-9651839A2909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EAB-C4E6-4783-990F-5082E351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65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04E5-0FFA-4103-9D00-9651839A2909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EAB-C4E6-4783-990F-5082E351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55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04E5-0FFA-4103-9D00-9651839A2909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EAB-C4E6-4783-990F-5082E351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26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04E5-0FFA-4103-9D00-9651839A2909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9EAB-C4E6-4783-990F-5082E351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19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eart-love-red-valentine-romantic-303568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memademamma.com/wp-content/uploads/2014/10/IL-GIOCO-DELLE-RIME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smiley-jaune-boule-%C3%A9motic%C3%B4ne-160145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43A23D-14DD-4EF8-9569-DEB5BC837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+mn-lt"/>
              </a:rPr>
              <a:t>Ciao!!!! Bambini mi mancate tanto!!</a:t>
            </a:r>
            <a:br>
              <a:rPr lang="it-IT" dirty="0">
                <a:solidFill>
                  <a:srgbClr val="FF0000"/>
                </a:solidFill>
                <a:latin typeface="+mn-lt"/>
              </a:rPr>
            </a:br>
            <a:r>
              <a:rPr lang="it-IT" dirty="0">
                <a:solidFill>
                  <a:srgbClr val="FF0000"/>
                </a:solidFill>
                <a:latin typeface="+mn-lt"/>
              </a:rPr>
              <a:t>Maestra Francesca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DB743A8-721A-48D5-AB71-0D15860F9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11416" y="1825624"/>
            <a:ext cx="4883168" cy="4462633"/>
          </a:xfrm>
        </p:spPr>
      </p:pic>
    </p:spTree>
    <p:extLst>
      <p:ext uri="{BB962C8B-B14F-4D97-AF65-F5344CB8AC3E}">
        <p14:creationId xmlns:p14="http://schemas.microsoft.com/office/powerpoint/2010/main" val="95764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13901-5E77-4AD2-85CD-D1B7DCD9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92717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+mn-lt"/>
              </a:rPr>
              <a:t>«Giocare» con la lingua </a:t>
            </a:r>
            <a:r>
              <a:rPr lang="it-IT" sz="3600" i="1" dirty="0">
                <a:solidFill>
                  <a:srgbClr val="FF0000"/>
                </a:solidFill>
                <a:latin typeface="+mn-lt"/>
              </a:rPr>
              <a:t>(parole, suoni e sillabe iniziali)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9DF8F6-B90C-4337-A418-78BA6D979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420837"/>
            <a:ext cx="8543925" cy="4756126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A caccia di parole nell’ambiente circostante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A24B386-C491-4B89-9E13-3DA4E98AC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7835" y="1892115"/>
            <a:ext cx="4756125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1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6A07C-1BA5-4C93-BFBE-9A5867F7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  <a:latin typeface="+mn-lt"/>
              </a:rPr>
              <a:t>Ricerca di parole su riviste, libri e quotidiani con i fonemi </a:t>
            </a:r>
            <a:r>
              <a:rPr lang="it-IT" sz="4000" i="1" dirty="0">
                <a:solidFill>
                  <a:srgbClr val="FF0000"/>
                </a:solidFill>
                <a:latin typeface="+mn-lt"/>
              </a:rPr>
              <a:t>(B, C, F e D)</a:t>
            </a:r>
          </a:p>
        </p:txBody>
      </p:sp>
      <p:pic>
        <p:nvPicPr>
          <p:cNvPr id="31" name="Segnaposto contenuto 30">
            <a:extLst>
              <a:ext uri="{FF2B5EF4-FFF2-40B4-BE49-F238E27FC236}">
                <a16:creationId xmlns:a16="http://schemas.microsoft.com/office/drawing/2014/main" id="{69B31385-ADF8-47FB-AA60-4D429268B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1690690"/>
            <a:ext cx="6597748" cy="4681975"/>
          </a:xfrm>
        </p:spPr>
      </p:pic>
    </p:spTree>
    <p:extLst>
      <p:ext uri="{BB962C8B-B14F-4D97-AF65-F5344CB8AC3E}">
        <p14:creationId xmlns:p14="http://schemas.microsoft.com/office/powerpoint/2010/main" val="97998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3BFCC5-1EAA-4C7B-85A7-23FCF889C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+mn-lt"/>
              </a:rPr>
              <a:t>Filastrocca in rima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E7D921-0B2D-4519-B491-0F695FE8A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404730"/>
            <a:ext cx="8543925" cy="50881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it-IT" sz="2600" b="1" dirty="0"/>
          </a:p>
          <a:p>
            <a:pPr marL="0" indent="0" algn="ctr">
              <a:buNone/>
            </a:pPr>
            <a:r>
              <a:rPr lang="it-IT" sz="2600" b="1" dirty="0"/>
              <a:t>Filastrocca dell’arcobaleno</a:t>
            </a:r>
          </a:p>
          <a:p>
            <a:pPr marL="0" indent="0" algn="ctr">
              <a:buNone/>
            </a:pPr>
            <a:r>
              <a:rPr lang="it-IT" sz="2600" i="1" dirty="0"/>
              <a:t>C’era una volta un paese lontano </a:t>
            </a:r>
            <a:br>
              <a:rPr lang="it-IT" sz="2600" dirty="0"/>
            </a:br>
            <a:r>
              <a:rPr lang="it-IT" sz="2600" i="1" dirty="0"/>
              <a:t>dove i colori si </a:t>
            </a:r>
            <a:r>
              <a:rPr lang="it-IT" sz="2600" i="1" dirty="0" err="1"/>
              <a:t>davan</a:t>
            </a:r>
            <a:r>
              <a:rPr lang="it-IT" sz="2600" i="1" dirty="0"/>
              <a:t> la mano. </a:t>
            </a:r>
            <a:br>
              <a:rPr lang="it-IT" sz="2600" dirty="0"/>
            </a:br>
            <a:r>
              <a:rPr lang="it-IT" sz="2600" i="1" dirty="0"/>
              <a:t>Tra tutti il rosso era il più piccolino </a:t>
            </a:r>
            <a:br>
              <a:rPr lang="it-IT" sz="2600" dirty="0"/>
            </a:br>
            <a:r>
              <a:rPr lang="it-IT" sz="2600" i="1" dirty="0"/>
              <a:t>e l’arancione gli stava vicino. </a:t>
            </a:r>
            <a:br>
              <a:rPr lang="it-IT" sz="2600" dirty="0"/>
            </a:br>
            <a:r>
              <a:rPr lang="it-IT" sz="2600" i="1" dirty="0"/>
              <a:t>Rideva forte il giallo brillante </a:t>
            </a:r>
            <a:br>
              <a:rPr lang="it-IT" sz="2600" dirty="0"/>
            </a:br>
            <a:r>
              <a:rPr lang="it-IT" sz="2600" i="1" dirty="0"/>
              <a:t>e il verde, lì accanto, parlava alle piante. </a:t>
            </a:r>
            <a:br>
              <a:rPr lang="it-IT" sz="2600" dirty="0"/>
            </a:br>
            <a:r>
              <a:rPr lang="it-IT" sz="2600" i="1" dirty="0"/>
              <a:t>Alti nel cielo, l’azzurro ed il blu, </a:t>
            </a:r>
            <a:br>
              <a:rPr lang="it-IT" sz="2600" dirty="0"/>
            </a:br>
            <a:r>
              <a:rPr lang="it-IT" sz="2600" i="1" dirty="0" err="1"/>
              <a:t>guardavan</a:t>
            </a:r>
            <a:r>
              <a:rPr lang="it-IT" sz="2600" i="1" dirty="0"/>
              <a:t> la Terra e </a:t>
            </a:r>
            <a:r>
              <a:rPr lang="it-IT" sz="2600" i="1" dirty="0" err="1"/>
              <a:t>stavan</a:t>
            </a:r>
            <a:r>
              <a:rPr lang="it-IT" sz="2600" i="1" dirty="0"/>
              <a:t> lassù. </a:t>
            </a:r>
            <a:br>
              <a:rPr lang="it-IT" sz="2600" dirty="0"/>
            </a:br>
            <a:r>
              <a:rPr lang="it-IT" sz="2600" i="1" dirty="0"/>
              <a:t>Più grande e più scuro degli altri era il viola, </a:t>
            </a:r>
            <a:br>
              <a:rPr lang="it-IT" sz="2600" dirty="0"/>
            </a:br>
            <a:r>
              <a:rPr lang="it-IT" sz="2600" i="1" dirty="0"/>
              <a:t>ma i sette sembravano una cosa sola </a:t>
            </a:r>
            <a:br>
              <a:rPr lang="it-IT" sz="2600" dirty="0"/>
            </a:br>
            <a:r>
              <a:rPr lang="it-IT" sz="2600" i="1" dirty="0"/>
              <a:t>e chi li vedeva nel cielo sereno </a:t>
            </a:r>
            <a:br>
              <a:rPr lang="it-IT" sz="2600" dirty="0"/>
            </a:br>
            <a:r>
              <a:rPr lang="it-IT" sz="2600" i="1" dirty="0"/>
              <a:t>diceva: “Guardate, c’è l’arcobaleno!”</a:t>
            </a:r>
            <a:endParaRPr lang="it-IT" sz="2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39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92C95-28A7-4E16-B952-3B876DEC9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64" y="153190"/>
            <a:ext cx="8543925" cy="1728619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+mn-lt"/>
              </a:rPr>
              <a:t>IL GIOCO DELLE RIME</a:t>
            </a:r>
            <a:br>
              <a:rPr lang="it-IT" sz="2400" dirty="0"/>
            </a:br>
            <a:r>
              <a:rPr lang="it-IT" sz="2400" dirty="0"/>
              <a:t>Il gioco delle rime consiste nel cercare le coppie di parole in rima. Si formano pertanto degli abbinamenti provando a pronunciare i suoni uno dopo l’altro.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73B497CB-061F-43DA-8BED-0A9711F76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65" y="1772529"/>
            <a:ext cx="4979963" cy="4932281"/>
          </a:xfrm>
        </p:spPr>
      </p:pic>
    </p:spTree>
    <p:extLst>
      <p:ext uri="{BB962C8B-B14F-4D97-AF65-F5344CB8AC3E}">
        <p14:creationId xmlns:p14="http://schemas.microsoft.com/office/powerpoint/2010/main" val="273136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7B3487-39DC-4174-908E-6BA7F890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2400" dirty="0">
                <a:latin typeface="+mn-lt"/>
              </a:rPr>
              <a:t>Il gioco è composto da  un mazzo di 48 carte contenente parole che fanno rima tra loro (2 a due) con relative immagini. Le carte sono contraddistinte da due colori, viola e rosso: ad ogni parola in rosso corrisponde una parola in rima in viola.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DD8A81-2BC1-462D-B4E6-C21D083C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it-IT" b="1" dirty="0"/>
          </a:p>
          <a:p>
            <a:pPr marL="0" indent="0" algn="just">
              <a:buNone/>
            </a:pPr>
            <a:r>
              <a:rPr lang="it-IT" b="1" dirty="0"/>
              <a:t>Nel seguente link troverete le carte per il gioco delle rime</a:t>
            </a:r>
            <a:endParaRPr lang="it-IT" dirty="0"/>
          </a:p>
          <a:p>
            <a:pPr marL="0" indent="0" algn="ctr">
              <a:buNone/>
            </a:pPr>
            <a:endParaRPr lang="it-IT" dirty="0">
              <a:solidFill>
                <a:srgbClr val="0070C0"/>
              </a:solidFill>
              <a:hlinkClick r:id="rId2"/>
            </a:endParaRPr>
          </a:p>
          <a:p>
            <a:pPr marL="0" indent="0" algn="ctr">
              <a:buNone/>
            </a:pPr>
            <a:r>
              <a:rPr lang="it-IT" dirty="0">
                <a:solidFill>
                  <a:srgbClr val="0070C0"/>
                </a:solidFill>
                <a:hlinkClick r:id="rId2"/>
              </a:rPr>
              <a:t>http://www.homemademamma.com/wp-content/uploads/2014/10/IL-GIOCO-DELLE-RIME.pdf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7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6F0E63-E8B2-4EE5-8611-BBADB94F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74805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+mn-lt"/>
              </a:rPr>
              <a:t>Filastrocca della classe</a:t>
            </a:r>
            <a:br>
              <a:rPr lang="it-IT" sz="3600" dirty="0">
                <a:solidFill>
                  <a:srgbClr val="FF0000"/>
                </a:solidFill>
                <a:latin typeface="+mn-lt"/>
              </a:rPr>
            </a:br>
            <a:r>
              <a:rPr lang="it-IT" sz="2700" dirty="0">
                <a:solidFill>
                  <a:srgbClr val="FF0000"/>
                </a:solidFill>
                <a:latin typeface="+mn-lt"/>
              </a:rPr>
              <a:t>Bambini aspetto…le vostre simpatiche rime</a:t>
            </a:r>
            <a:endParaRPr lang="it-IT" sz="2700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AA12C4-3969-4401-8D5F-27E45E223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795130"/>
            <a:ext cx="4210050" cy="583095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A Scuola ci sono tanti bambini simpatici e cari</a:t>
            </a:r>
          </a:p>
          <a:p>
            <a:pPr marL="0" indent="0" algn="just">
              <a:buNone/>
            </a:pPr>
            <a:endParaRPr lang="it-IT" dirty="0"/>
          </a:p>
          <a:p>
            <a:r>
              <a:rPr lang="it-IT" dirty="0"/>
              <a:t>C’è Greta che è candida come la seta</a:t>
            </a:r>
          </a:p>
          <a:p>
            <a:r>
              <a:rPr lang="it-IT" dirty="0"/>
              <a:t>C’è Aurora che è…….</a:t>
            </a:r>
          </a:p>
          <a:p>
            <a:r>
              <a:rPr lang="it-IT" dirty="0"/>
              <a:t>C’è Luigi che è…….</a:t>
            </a:r>
          </a:p>
          <a:p>
            <a:r>
              <a:rPr lang="it-IT" dirty="0"/>
              <a:t>C’è Andrea che è…….</a:t>
            </a:r>
          </a:p>
          <a:p>
            <a:r>
              <a:rPr lang="it-IT" dirty="0"/>
              <a:t>C’è Lara che è…….</a:t>
            </a:r>
          </a:p>
          <a:p>
            <a:r>
              <a:rPr lang="it-IT" dirty="0"/>
              <a:t>C’è Manuel che è…….</a:t>
            </a:r>
          </a:p>
          <a:p>
            <a:r>
              <a:rPr lang="it-IT" dirty="0"/>
              <a:t>C’è Sofia che è…….</a:t>
            </a:r>
          </a:p>
          <a:p>
            <a:r>
              <a:rPr lang="it-IT" dirty="0"/>
              <a:t>C’è Beatrice che è…….</a:t>
            </a:r>
          </a:p>
          <a:p>
            <a:r>
              <a:rPr lang="it-IT" dirty="0"/>
              <a:t>C’è Sirya che è…….</a:t>
            </a:r>
          </a:p>
          <a:p>
            <a:r>
              <a:rPr lang="it-IT" dirty="0"/>
              <a:t>C’è Christian che è…….</a:t>
            </a:r>
          </a:p>
          <a:p>
            <a:r>
              <a:rPr lang="it-IT" dirty="0"/>
              <a:t>C’è Marco che è…….</a:t>
            </a:r>
          </a:p>
          <a:p>
            <a:r>
              <a:rPr lang="it-IT" dirty="0"/>
              <a:t>C’è Costantino che è…….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59E0C5-3EC3-4CDE-A5F0-052529677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795130"/>
            <a:ext cx="4210050" cy="5830957"/>
          </a:xfrm>
        </p:spPr>
        <p:txBody>
          <a:bodyPr>
            <a:normAutofit fontScale="70000" lnSpcReduction="20000"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C’è Luca che è…….</a:t>
            </a:r>
          </a:p>
          <a:p>
            <a:r>
              <a:rPr lang="it-IT" dirty="0"/>
              <a:t>C’è Rosa che è…….</a:t>
            </a:r>
          </a:p>
          <a:p>
            <a:r>
              <a:rPr lang="it-IT" dirty="0"/>
              <a:t>C’è Francesco che è…….</a:t>
            </a:r>
          </a:p>
          <a:p>
            <a:r>
              <a:rPr lang="it-IT" dirty="0"/>
              <a:t>C’è Sharon che è…….</a:t>
            </a:r>
          </a:p>
          <a:p>
            <a:r>
              <a:rPr lang="it-IT" dirty="0"/>
              <a:t>C’è Francesco che è…….</a:t>
            </a:r>
          </a:p>
          <a:p>
            <a:r>
              <a:rPr lang="it-IT" dirty="0"/>
              <a:t>C’è Bruno che è…….</a:t>
            </a:r>
          </a:p>
          <a:p>
            <a:r>
              <a:rPr lang="it-IT" dirty="0"/>
              <a:t>C’è Enrico che è…….</a:t>
            </a:r>
          </a:p>
          <a:p>
            <a:r>
              <a:rPr lang="it-IT" dirty="0"/>
              <a:t>C’è Vera che è…….</a:t>
            </a:r>
          </a:p>
          <a:p>
            <a:r>
              <a:rPr lang="it-IT" dirty="0"/>
              <a:t>C’è Enzo che è…….</a:t>
            </a:r>
          </a:p>
          <a:p>
            <a:r>
              <a:rPr lang="it-IT" dirty="0"/>
              <a:t>C’è Antonio che è…….</a:t>
            </a:r>
          </a:p>
          <a:p>
            <a:r>
              <a:rPr lang="it-IT" dirty="0"/>
              <a:t>C’è Rita che è…….</a:t>
            </a:r>
          </a:p>
          <a:p>
            <a:r>
              <a:rPr lang="it-IT" dirty="0"/>
              <a:t>C’è Anastasia che è…….</a:t>
            </a:r>
          </a:p>
          <a:p>
            <a:r>
              <a:rPr lang="it-IT" dirty="0"/>
              <a:t>C’è Davide che è…….</a:t>
            </a:r>
          </a:p>
        </p:txBody>
      </p:sp>
    </p:spTree>
    <p:extLst>
      <p:ext uri="{BB962C8B-B14F-4D97-AF65-F5344CB8AC3E}">
        <p14:creationId xmlns:p14="http://schemas.microsoft.com/office/powerpoint/2010/main" val="290620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4DC400-F7BF-493A-8FDD-62C97089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+mn-lt"/>
              </a:rPr>
              <a:t>Aspetto…la vostra simpatica filastrocca!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36EF3A4-2F7B-4D42-A768-30A4A3A0C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93286" y="1825625"/>
            <a:ext cx="4919429" cy="4351338"/>
          </a:xfrm>
        </p:spPr>
      </p:pic>
    </p:spTree>
    <p:extLst>
      <p:ext uri="{BB962C8B-B14F-4D97-AF65-F5344CB8AC3E}">
        <p14:creationId xmlns:p14="http://schemas.microsoft.com/office/powerpoint/2010/main" val="4172684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</TotalTime>
  <Words>427</Words>
  <Application>Microsoft Office PowerPoint</Application>
  <PresentationFormat>A4 (21x29,7 cm)</PresentationFormat>
  <Paragraphs>48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Ciao!!!! Bambini mi mancate tanto!! Maestra Francesca</vt:lpstr>
      <vt:lpstr>«Giocare» con la lingua (parole, suoni e sillabe iniziali)</vt:lpstr>
      <vt:lpstr>Ricerca di parole su riviste, libri e quotidiani con i fonemi (B, C, F e D)</vt:lpstr>
      <vt:lpstr>Filastrocca in rima </vt:lpstr>
      <vt:lpstr>IL GIOCO DELLE RIME Il gioco delle rime consiste nel cercare le coppie di parole in rima. Si formano pertanto degli abbinamenti provando a pronunciare i suoni uno dopo l’altro.</vt:lpstr>
      <vt:lpstr>Il gioco è composto da  un mazzo di 48 carte contenente parole che fanno rima tra loro (2 a due) con relative immagini. Le carte sono contraddistinte da due colori, viola e rosso: ad ogni parola in rosso corrisponde una parola in rima in viola. </vt:lpstr>
      <vt:lpstr>Filastrocca della classe Bambini aspetto…le vostre simpatiche rime</vt:lpstr>
      <vt:lpstr>Aspetto…la vostra simpatica filastrocca!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Attività per bambini di tre anni: «Che emozione è Primavera»</dc:title>
  <dc:creator>ROBERTO</dc:creator>
  <cp:lastModifiedBy>Admin</cp:lastModifiedBy>
  <cp:revision>77</cp:revision>
  <dcterms:created xsi:type="dcterms:W3CDTF">2020-03-22T11:01:34Z</dcterms:created>
  <dcterms:modified xsi:type="dcterms:W3CDTF">2020-04-26T11:19:20Z</dcterms:modified>
</cp:coreProperties>
</file>