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21/04/2020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002060"/>
                </a:solidFill>
              </a:rPr>
              <a:t>Attività religione Cattolica</a:t>
            </a:r>
            <a:endParaRPr lang="it-IT" sz="4000" dirty="0">
              <a:solidFill>
                <a:srgbClr val="002060"/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1" y="1500996"/>
            <a:ext cx="8420100" cy="974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i="1" dirty="0">
                <a:solidFill>
                  <a:srgbClr val="002060"/>
                </a:solidFill>
              </a:rPr>
              <a:t>Il viaggio della colomba.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3034700" y="2877170"/>
            <a:ext cx="369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 cura di </a:t>
            </a:r>
            <a:r>
              <a:rPr lang="it-IT" dirty="0" smtClean="0">
                <a:solidFill>
                  <a:srgbClr val="002060"/>
                </a:solidFill>
              </a:rPr>
              <a:t>Elisa </a:t>
            </a:r>
            <a:r>
              <a:rPr lang="it-IT" dirty="0" err="1" smtClean="0">
                <a:solidFill>
                  <a:srgbClr val="002060"/>
                </a:solidFill>
              </a:rPr>
              <a:t>Fornaro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F06926-D251-4E9D-AAB5-7FD7485ADADB}"/>
              </a:ext>
            </a:extLst>
          </p:cNvPr>
          <p:cNvSpPr txBox="1"/>
          <p:nvPr/>
        </p:nvSpPr>
        <p:spPr>
          <a:xfrm>
            <a:off x="445884" y="883516"/>
            <a:ext cx="164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002060"/>
                </a:solidFill>
              </a:rPr>
              <a:t>ASCOLTA</a:t>
            </a:r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FAB21822-FC99-4935-AA58-5F6053020FE7}"/>
              </a:ext>
            </a:extLst>
          </p:cNvPr>
          <p:cNvCxnSpPr/>
          <p:nvPr/>
        </p:nvCxnSpPr>
        <p:spPr>
          <a:xfrm>
            <a:off x="1416475" y="1345181"/>
            <a:ext cx="6883" cy="708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WhatsApp Audio 2020-04-20 at 11.22.49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5065" y="2359771"/>
            <a:ext cx="609600" cy="609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t="7939" r="3820" b="4143"/>
          <a:stretch/>
        </p:blipFill>
        <p:spPr>
          <a:xfrm>
            <a:off x="3190336" y="1699360"/>
            <a:ext cx="5574102" cy="38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14</Words>
  <Application>Microsoft Office PowerPoint</Application>
  <PresentationFormat>A4 (21x29,7 cm)</PresentationFormat>
  <Paragraphs>4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Attività religione Cattolica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46</cp:revision>
  <dcterms:created xsi:type="dcterms:W3CDTF">2020-03-26T16:54:43Z</dcterms:created>
  <dcterms:modified xsi:type="dcterms:W3CDTF">2020-04-21T16:21:55Z</dcterms:modified>
</cp:coreProperties>
</file>