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73" r:id="rId3"/>
    <p:sldId id="274" r:id="rId4"/>
    <p:sldId id="287" r:id="rId5"/>
    <p:sldId id="281" r:id="rId6"/>
    <p:sldId id="276" r:id="rId7"/>
    <p:sldId id="277" r:id="rId8"/>
    <p:sldId id="271" r:id="rId9"/>
    <p:sldId id="283" r:id="rId10"/>
    <p:sldId id="285" r:id="rId11"/>
    <p:sldId id="284" r:id="rId12"/>
    <p:sldId id="286" r:id="rId13"/>
    <p:sldId id="278" r:id="rId14"/>
    <p:sldId id="279" r:id="rId15"/>
    <p:sldId id="280" r:id="rId16"/>
    <p:sldId id="282" r:id="rId17"/>
    <p:sldId id="288" r:id="rId18"/>
    <p:sldId id="289" r:id="rId19"/>
    <p:sldId id="261" r:id="rId20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2EA9"/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6469" autoAdjust="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B49878D4-5D20-4CBA-9564-653ED8B239AA}" type="datetime1">
              <a:rPr lang="it-IT" smtClean="0"/>
              <a:t>27/04/2020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3F7AA83-DE31-4E93-AB07-EF7FB05F6670}" type="slidenum">
              <a:rPr lang="it-IT" smtClean="0"/>
              <a:pPr algn="r"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EBD0943E-868A-402C-86F4-EA412C87A09D}" type="datetime1">
              <a:rPr lang="it-IT" smtClean="0"/>
              <a:pPr/>
              <a:t>27/04/2020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/>
              <a:t>Fare clic per modificare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935E2820-AFE1-45FA-949E-17BDB534E1D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it-IT" smtClean="0"/>
              <a:pPr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781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45322EA-24B8-4244-A260-9E3E6A4357D2}" type="datetime1">
              <a:rPr lang="it-IT" smtClean="0"/>
              <a:pPr/>
              <a:t>27/04/2020</a:t>
            </a:fld>
            <a:endParaRPr lang="it-IT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779F954-82D9-460F-9423-E3A5528F686D}" type="datetime1">
              <a:rPr lang="it-IT" smtClean="0"/>
              <a:pPr/>
              <a:t>27/04/2020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4662834-C33E-4307-9007-CD1233734AFA}" type="datetime1">
              <a:rPr lang="it-IT" smtClean="0"/>
              <a:pPr/>
              <a:t>27/04/2020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10C972D-BEC9-45AC-A58D-27EAD5EFD3E4}" type="datetime1">
              <a:rPr lang="it-IT" smtClean="0"/>
              <a:pPr/>
              <a:t>27/04/2020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B4EEE1A-74EB-442B-BCF3-19C755288FF1}" type="datetime1">
              <a:rPr lang="it-IT" smtClean="0"/>
              <a:pPr/>
              <a:t>27/04/2020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CAA5B88-F8D1-4123-B8A1-42C5701D1FE8}" type="datetime1">
              <a:rPr lang="it-IT" smtClean="0"/>
              <a:pPr/>
              <a:t>27/04/2020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CCA3F11-A9B2-4D6E-B22E-84A160BBFD9D}" type="datetime1">
              <a:rPr lang="it-IT" smtClean="0"/>
              <a:pPr/>
              <a:t>27/04/2020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3F4C50E-8718-4A96-A156-E07F6B9A8319}" type="datetime1">
              <a:rPr lang="it-IT" smtClean="0"/>
              <a:pPr/>
              <a:t>27/04/2020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30144E2-C126-4E46-9B05-C87C77F3B35A}" type="datetime1">
              <a:rPr lang="it-IT" smtClean="0"/>
              <a:pPr/>
              <a:t>27/04/2020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3BF9191-3E1F-49FB-94A0-79C942EA511B}" type="datetime1">
              <a:rPr lang="it-IT" smtClean="0"/>
              <a:pPr/>
              <a:t>27/04/2020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8" name="Rettangolo arrotondato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" name="Segnaposto immagine 2" descr="Segnaposto vuoto per aggiungere un'immagine. Fare clic sul segnaposto e selezionare l'immagine che si vuole aggiungere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E0F33CE-D0E9-4907-B969-01D16671C2B8}" type="datetime1">
              <a:rPr lang="it-IT" smtClean="0"/>
              <a:pPr/>
              <a:t>27/04/2020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dirty="0"/>
              <a:t>Fare clic per modificare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253575" y="6505078"/>
            <a:ext cx="102658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fld id="{45036044-86D8-4FFA-928A-0C8684564363}" type="datetime1">
              <a:rPr lang="it-IT" smtClean="0"/>
              <a:pPr/>
              <a:t>27/04/2020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0.jp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it-IT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Scrivo per comunicare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3235552"/>
          </a:xfrm>
        </p:spPr>
        <p:txBody>
          <a:bodyPr rtlCol="0">
            <a:norm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it-IT" b="1" dirty="0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In questo periodo difficile e delicato che ci costringe ad isolarci per proteggerci dall’infezione da corona virus, diventa indispensabile poter comunicare. </a:t>
            </a:r>
          </a:p>
          <a:p>
            <a:r>
              <a:rPr lang="it-IT" b="1" dirty="0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 bambini e le bambine hanno bisogno di ritrovarsi e il gioco del mimo è una buona occasione per rompere l’isolamento</a:t>
            </a:r>
          </a:p>
        </p:txBody>
      </p:sp>
      <p:pic>
        <p:nvPicPr>
          <p:cNvPr id="5" name="RONDO' VENEZIANO   Pulcinella[1]">
            <a:hlinkClick r:id="" action="ppaction://media"/>
            <a:extLst>
              <a:ext uri="{FF2B5EF4-FFF2-40B4-BE49-F238E27FC236}">
                <a16:creationId xmlns:a16="http://schemas.microsoft.com/office/drawing/2014/main" id="{D2116DE1-37DB-4EF2-A9F6-FFF290261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5652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B37244-C017-4815-8D83-FF4D70478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Fermati un momento!</a:t>
            </a:r>
            <a:endParaRPr lang="en-A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BC0A269-DCD7-4096-9453-9482F23D13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Fortunato mima </a:t>
            </a:r>
            <a:endParaRPr lang="en-A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fortu aspetta">
            <a:hlinkClick r:id="" action="ppaction://media"/>
            <a:extLst>
              <a:ext uri="{FF2B5EF4-FFF2-40B4-BE49-F238E27FC236}">
                <a16:creationId xmlns:a16="http://schemas.microsoft.com/office/drawing/2014/main" id="{52CC453D-4A39-4D82-8AE4-2FB50B9E366A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6638" y="2505075"/>
            <a:ext cx="1835150" cy="3336925"/>
          </a:xfr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80A96F7-9737-4048-AC42-4A6582694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Federica scrive</a:t>
            </a:r>
            <a:endParaRPr lang="en-AU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Segnaposto contenuto 7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C1E496AB-4A73-4B2F-B494-366683FEC58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3595777"/>
            <a:ext cx="4572000" cy="1155521"/>
          </a:xfrm>
        </p:spPr>
      </p:pic>
    </p:spTree>
    <p:extLst>
      <p:ext uri="{BB962C8B-B14F-4D97-AF65-F5344CB8AC3E}">
        <p14:creationId xmlns:p14="http://schemas.microsoft.com/office/powerpoint/2010/main" val="14332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6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B67F00-D2A4-4C52-8792-9A9D3E525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Oggi è una giornata nuvolosa. Che noia!</a:t>
            </a:r>
            <a:endParaRPr lang="en-A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E29697C-B1A6-4811-88D3-5A6B86BBE5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Antonio mima </a:t>
            </a:r>
            <a:endParaRPr lang="en-A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ntonio è nuvoloso">
            <a:hlinkClick r:id="" action="ppaction://media"/>
            <a:extLst>
              <a:ext uri="{FF2B5EF4-FFF2-40B4-BE49-F238E27FC236}">
                <a16:creationId xmlns:a16="http://schemas.microsoft.com/office/drawing/2014/main" id="{A8950308-677E-4750-AF85-AB6CBAAF3D30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6638" y="2505075"/>
            <a:ext cx="1835150" cy="3336925"/>
          </a:xfr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C214CF2-80CA-4E20-B2B5-DF984C7E71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Gaia scrive</a:t>
            </a:r>
            <a:endParaRPr lang="en-AU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egnaposto contenuto 8" descr="Immagine che contiene scatola&#10;&#10;Descrizione generata automaticamente">
            <a:extLst>
              <a:ext uri="{FF2B5EF4-FFF2-40B4-BE49-F238E27FC236}">
                <a16:creationId xmlns:a16="http://schemas.microsoft.com/office/drawing/2014/main" id="{251FB1D6-3D36-4F06-9F0A-144113D8A3D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3163887"/>
            <a:ext cx="4572000" cy="2019300"/>
          </a:xfrm>
        </p:spPr>
      </p:pic>
    </p:spTree>
    <p:extLst>
      <p:ext uri="{BB962C8B-B14F-4D97-AF65-F5344CB8AC3E}">
        <p14:creationId xmlns:p14="http://schemas.microsoft.com/office/powerpoint/2010/main" val="420083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5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7055F2-AFBD-4488-96E0-0F86148B5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Fermati un momento!</a:t>
            </a:r>
            <a:endParaRPr lang="en-A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B1CF26-CEE5-4775-B22A-839CFAAFA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Gaia mima</a:t>
            </a:r>
            <a:endParaRPr lang="en-A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aia aspetta">
            <a:hlinkClick r:id="" action="ppaction://media"/>
            <a:extLst>
              <a:ext uri="{FF2B5EF4-FFF2-40B4-BE49-F238E27FC236}">
                <a16:creationId xmlns:a16="http://schemas.microsoft.com/office/drawing/2014/main" id="{B9DBA203-FF98-4349-A09F-DC5731B804B1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6638" y="2505075"/>
            <a:ext cx="1835150" cy="3336925"/>
          </a:xfr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68B8A7B-D401-4E70-B9C4-C121B65C87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Antonio scrive </a:t>
            </a:r>
            <a:endParaRPr lang="en-AU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egnaposto contenuto 8" descr="Immagine che contiene testo, lavagnabianca, segnale, largo&#10;&#10;Descrizione generata automaticamente">
            <a:extLst>
              <a:ext uri="{FF2B5EF4-FFF2-40B4-BE49-F238E27FC236}">
                <a16:creationId xmlns:a16="http://schemas.microsoft.com/office/drawing/2014/main" id="{BE56BC42-EF04-45C4-8F18-9174063E2E5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2888286"/>
            <a:ext cx="4572000" cy="2570502"/>
          </a:xfrm>
        </p:spPr>
      </p:pic>
    </p:spTree>
    <p:extLst>
      <p:ext uri="{BB962C8B-B14F-4D97-AF65-F5344CB8AC3E}">
        <p14:creationId xmlns:p14="http://schemas.microsoft.com/office/powerpoint/2010/main" val="150017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6ACE6D-2898-4DA0-9A0D-4EF3283A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213" y="0"/>
            <a:ext cx="9372600" cy="1505216"/>
          </a:xfrm>
        </p:spPr>
        <p:txBody>
          <a:bodyPr>
            <a:noAutofit/>
          </a:bodyPr>
          <a:lstStyle/>
          <a:p>
            <a:br>
              <a:rPr lang="it-IT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Anna (emittente) vuole comunicare qualcosa in modo che arrivi correttamente a Luigi (ricevente) deve essere molto brava a formulare un messaggio chiaro e corretto.</a:t>
            </a:r>
            <a:br>
              <a:rPr lang="it-IT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Giochiamo un po’ insieme?</a:t>
            </a:r>
            <a:br>
              <a:rPr lang="it-IT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085624-18CD-4C6E-9216-F027D3A57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Anna mima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nna vuoi giocare">
            <a:hlinkClick r:id="" action="ppaction://media"/>
            <a:extLst>
              <a:ext uri="{FF2B5EF4-FFF2-40B4-BE49-F238E27FC236}">
                <a16:creationId xmlns:a16="http://schemas.microsoft.com/office/drawing/2014/main" id="{81070266-3D5E-4106-891E-31BE748C1CD3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6638" y="2505075"/>
            <a:ext cx="1835150" cy="3336925"/>
          </a:xfr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9BC3ACB-74CE-4A04-A78B-CF78B6148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Luigi scrive</a:t>
            </a:r>
            <a:endParaRPr lang="en-AU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egnaposto contenuto 8" descr="Immagine che contiene testo, lavagnabianca, bianco, sporco&#10;&#10;Descrizione generata automaticamente">
            <a:extLst>
              <a:ext uri="{FF2B5EF4-FFF2-40B4-BE49-F238E27FC236}">
                <a16:creationId xmlns:a16="http://schemas.microsoft.com/office/drawing/2014/main" id="{F23DBC7F-11C3-4AAC-B492-DE8666510E1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00500" y="1887538"/>
            <a:ext cx="2388624" cy="4572000"/>
          </a:xfrm>
        </p:spPr>
      </p:pic>
    </p:spTree>
    <p:extLst>
      <p:ext uri="{BB962C8B-B14F-4D97-AF65-F5344CB8AC3E}">
        <p14:creationId xmlns:p14="http://schemas.microsoft.com/office/powerpoint/2010/main" val="234242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9CF4B2-7722-4948-831B-412E9817F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che bella giornata oggi!</a:t>
            </a:r>
            <a:endParaRPr lang="en-A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B2EECD0-E6F7-48DF-A884-44355ABD87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it-I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Luigi mima</a:t>
            </a:r>
          </a:p>
          <a:p>
            <a:pPr algn="ctr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a che bella giornata">
            <a:hlinkClick r:id="" action="ppaction://media"/>
            <a:extLst>
              <a:ext uri="{FF2B5EF4-FFF2-40B4-BE49-F238E27FC236}">
                <a16:creationId xmlns:a16="http://schemas.microsoft.com/office/drawing/2014/main" id="{3499CD64-E838-423C-B6BD-100D5B3D8D4D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6638" y="2505075"/>
            <a:ext cx="1835150" cy="3336925"/>
          </a:xfr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6EA39A3-F99B-4970-ABF7-91029EEFF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endParaRPr lang="it-IT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 scrive</a:t>
            </a:r>
            <a:endParaRPr lang="en-AU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egnaposto contenuto 8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8BB50E27-3774-49ED-B62C-6FC438AE57D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2666206"/>
            <a:ext cx="4572000" cy="3014662"/>
          </a:xfrm>
        </p:spPr>
      </p:pic>
    </p:spTree>
    <p:extLst>
      <p:ext uri="{BB962C8B-B14F-4D97-AF65-F5344CB8AC3E}">
        <p14:creationId xmlns:p14="http://schemas.microsoft.com/office/powerpoint/2010/main" val="141881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2E9095-BD88-42A5-9B11-A03E6004E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i brividi di freddo, forse ho la febbre!</a:t>
            </a:r>
            <a:endParaRPr lang="en-A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A972D72-F161-4CB1-A40A-CCED7614DC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Alessandro mima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le ho i brividi forse ho la febbre">
            <a:hlinkClick r:id="" action="ppaction://media"/>
            <a:extLst>
              <a:ext uri="{FF2B5EF4-FFF2-40B4-BE49-F238E27FC236}">
                <a16:creationId xmlns:a16="http://schemas.microsoft.com/office/drawing/2014/main" id="{E22344FD-7C7E-4A1F-A466-A44B4C7DA0E9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6638" y="2505075"/>
            <a:ext cx="1835150" cy="3336925"/>
          </a:xfr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3A5E49D-FAB7-4006-97CC-59CE874D5D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Matteo scrive</a:t>
            </a:r>
            <a:endParaRPr lang="en-AU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Segnaposto contenuto 13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EFF9B3C9-E758-4498-A377-826F453E3EF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609" y="2505075"/>
            <a:ext cx="2594407" cy="3336925"/>
          </a:xfrm>
        </p:spPr>
      </p:pic>
    </p:spTree>
    <p:extLst>
      <p:ext uri="{BB962C8B-B14F-4D97-AF65-F5344CB8AC3E}">
        <p14:creationId xmlns:p14="http://schemas.microsoft.com/office/powerpoint/2010/main" val="13028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2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4B019B-7BB7-443E-8FF6-0025B6CF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 mi chiamo Matteo. E tu?</a:t>
            </a:r>
            <a:endParaRPr lang="en-A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E5585C6-2122-4550-B464-9808B77C6E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Matteo mima 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9C47B8C-BB63-42DC-B948-627E12CCC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 scrive</a:t>
            </a:r>
            <a:endParaRPr lang="en-AU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egnaposto contenuto 6" descr="Immagine che contiene persona, interni, tenendo, ciambella&#10;&#10;Descrizione generata automaticamente">
            <a:extLst>
              <a:ext uri="{FF2B5EF4-FFF2-40B4-BE49-F238E27FC236}">
                <a16:creationId xmlns:a16="http://schemas.microsoft.com/office/drawing/2014/main" id="{27990A85-EC92-448F-8F2F-7B205DFBBF8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303" y="2505075"/>
            <a:ext cx="1877020" cy="3336925"/>
          </a:xfrm>
        </p:spPr>
      </p:pic>
      <p:pic>
        <p:nvPicPr>
          <p:cNvPr id="10" name="io mi chiamo matteo (1)">
            <a:hlinkClick r:id="" action="ppaction://media"/>
            <a:extLst>
              <a:ext uri="{FF2B5EF4-FFF2-40B4-BE49-F238E27FC236}">
                <a16:creationId xmlns:a16="http://schemas.microsoft.com/office/drawing/2014/main" id="{46172732-55DC-4FBF-853F-1824EBBF54AC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9650" y="2505075"/>
            <a:ext cx="1889125" cy="3336925"/>
          </a:xfrm>
        </p:spPr>
      </p:pic>
    </p:spTree>
    <p:extLst>
      <p:ext uri="{BB962C8B-B14F-4D97-AF65-F5344CB8AC3E}">
        <p14:creationId xmlns:p14="http://schemas.microsoft.com/office/powerpoint/2010/main" val="250201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7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3D4429-615A-41D0-99BC-74BD87BC4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Fermati un minuto!</a:t>
            </a:r>
            <a:endParaRPr lang="en-A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300105-4FD7-45C6-87C0-8244EC005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Leonardo mima</a:t>
            </a:r>
            <a:endParaRPr lang="en-A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leo mima">
            <a:hlinkClick r:id="" action="ppaction://media"/>
            <a:extLst>
              <a:ext uri="{FF2B5EF4-FFF2-40B4-BE49-F238E27FC236}">
                <a16:creationId xmlns:a16="http://schemas.microsoft.com/office/drawing/2014/main" id="{2BDAD7B1-2ED1-4CDF-9AE8-C433B05CD5C9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6638" y="2505075"/>
            <a:ext cx="1835150" cy="3336925"/>
          </a:xfr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4217604-D1E2-4F54-AD9B-7A3665260A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Giordana scrive</a:t>
            </a:r>
            <a:endParaRPr lang="en-AU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egnaposto contenuto 8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616C3D54-5CA7-45C9-AECA-25124D50169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3628547"/>
            <a:ext cx="4572000" cy="1089980"/>
          </a:xfrm>
        </p:spPr>
      </p:pic>
    </p:spTree>
    <p:extLst>
      <p:ext uri="{BB962C8B-B14F-4D97-AF65-F5344CB8AC3E}">
        <p14:creationId xmlns:p14="http://schemas.microsoft.com/office/powerpoint/2010/main" val="230271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2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00690B-1A5D-40CC-959C-4CCA099CF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 mi chiamo Giordana. E tu?</a:t>
            </a:r>
            <a:endParaRPr lang="en-A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D6CC288-52F3-4C6C-8067-5162FF857C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Giordana mima</a:t>
            </a:r>
            <a:endParaRPr lang="en-A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iordana mima io chi sono">
            <a:hlinkClick r:id="" action="ppaction://media"/>
            <a:extLst>
              <a:ext uri="{FF2B5EF4-FFF2-40B4-BE49-F238E27FC236}">
                <a16:creationId xmlns:a16="http://schemas.microsoft.com/office/drawing/2014/main" id="{08413C19-109A-4964-A21B-56EB5E8E95E5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6638" y="2505075"/>
            <a:ext cx="1835150" cy="3336925"/>
          </a:xfr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7EBD52E-A1F7-4D1F-AF09-E5CFCA00D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Leonardo scrive</a:t>
            </a:r>
            <a:endParaRPr lang="en-AU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Segnaposto contenuto 10" descr="Immagine che contiene bianco, sedendo, tavolo, stanza&#10;&#10;Descrizione generata automaticamente">
            <a:extLst>
              <a:ext uri="{FF2B5EF4-FFF2-40B4-BE49-F238E27FC236}">
                <a16:creationId xmlns:a16="http://schemas.microsoft.com/office/drawing/2014/main" id="{F3A2249D-7121-4340-9D98-25D3901B026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08937" y="1887538"/>
            <a:ext cx="2571750" cy="4572000"/>
          </a:xfrm>
        </p:spPr>
      </p:pic>
    </p:spTree>
    <p:extLst>
      <p:ext uri="{BB962C8B-B14F-4D97-AF65-F5344CB8AC3E}">
        <p14:creationId xmlns:p14="http://schemas.microsoft.com/office/powerpoint/2010/main" val="18654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08213" y="-79022"/>
            <a:ext cx="9372600" cy="1584238"/>
          </a:xfrm>
        </p:spPr>
        <p:txBody>
          <a:bodyPr rtlCol="0" anchor="b">
            <a:noAutofit/>
          </a:bodyPr>
          <a:lstStyle/>
          <a:p>
            <a:pPr algn="ctr" rtl="0"/>
            <a:r>
              <a:rPr lang="it-IT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Attività linguistica, corporeo-cinestetica</a:t>
            </a:r>
            <a:br>
              <a:rPr lang="it-IT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 2^ B plesso Capoluogo</a:t>
            </a:r>
            <a:br>
              <a:rPr lang="it-IT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circolo didattico di Pomigliano D’Arco</a:t>
            </a:r>
            <a:br>
              <a:rPr lang="it-IT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Ins.te</a:t>
            </a:r>
            <a:r>
              <a:rPr lang="it-IT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Mariateresa Ciccarelli</a:t>
            </a:r>
          </a:p>
        </p:txBody>
      </p:sp>
      <p:pic>
        <p:nvPicPr>
          <p:cNvPr id="6" name="Segnaposto immagine 5" descr="Immagine che contiene disegnando, stanza, frigorifero, orologio&#10;&#10;Descrizione generata automaticamente">
            <a:extLst>
              <a:ext uri="{FF2B5EF4-FFF2-40B4-BE49-F238E27FC236}">
                <a16:creationId xmlns:a16="http://schemas.microsoft.com/office/drawing/2014/main" id="{FB0F4165-0AB3-451D-8C42-9D61D074EF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562" y="1600200"/>
            <a:ext cx="3559302" cy="4114800"/>
          </a:xfrm>
          <a:noFill/>
        </p:spPr>
      </p:pic>
      <p:sp>
        <p:nvSpPr>
          <p:cNvPr id="3" name="Segnaposto testo 2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>
            <a:normAutofit/>
          </a:bodyPr>
          <a:lstStyle/>
          <a:p>
            <a:pPr marL="45720" indent="0" rtl="0">
              <a:buNone/>
            </a:pPr>
            <a:r>
              <a:rPr lang="it-IT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Didattica a distanza: Attività ludica a coppie </a:t>
            </a:r>
          </a:p>
        </p:txBody>
      </p:sp>
    </p:spTree>
    <p:extLst>
      <p:ext uri="{BB962C8B-B14F-4D97-AF65-F5344CB8AC3E}">
        <p14:creationId xmlns:p14="http://schemas.microsoft.com/office/powerpoint/2010/main" val="1609149858"/>
      </p:ext>
    </p:extLst>
  </p:cSld>
  <p:clrMapOvr>
    <a:masterClrMapping/>
  </p:clrMapOvr>
  <p:transition spd="med"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819B35-3C12-43DC-9B39-F5F6FF46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</p:spPr>
        <p:txBody>
          <a:bodyPr anchor="b">
            <a:noAutofit/>
          </a:bodyPr>
          <a:lstStyle/>
          <a:p>
            <a:r>
              <a:rPr lang="it-IT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Perché comunicare significa condividere, far conoscere, capire e farsi capire: necessità fondamentali nella vita di ognuno. </a:t>
            </a:r>
            <a:endParaRPr lang="en-US" sz="3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Segnaposto contenuto 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1AA64057-C1B3-4820-A11F-56DA4CD52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84" y="2799644"/>
            <a:ext cx="6973283" cy="37535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71592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6CC148-4BC8-4521-AAA1-8AC6CCB4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</p:spPr>
        <p:txBody>
          <a:bodyPr anchor="b">
            <a:noAutofit/>
          </a:bodyPr>
          <a:lstStyle/>
          <a:p>
            <a:r>
              <a:rPr lang="it-IT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La prima attività che propongo è “Indovina il messaggio”, nella quale invito i bambini e le bambine a sperimentare contemporaneamente due modalità comunicative diverse: quella visiva- non verbale e quella scritta. </a:t>
            </a:r>
            <a:endParaRPr lang="en-AU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C86FA5B-9CC2-4584-B034-D185BF42D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248" y="1600200"/>
            <a:ext cx="5258530" cy="4114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64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700A68-2F37-47BB-A8C9-397ABDA1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it-IT" sz="2400" b="1" dirty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scopo del gioco è quello di comunicare efficacemente un messaggio, attraverso il linguaggio del corpo, con gesti e movimenti, ad un compagno, cioè il ricevente, che dopo aver compreso il messaggio dovrà trascriverlo su un foglio. </a:t>
            </a:r>
            <a:endParaRPr lang="en-AU" sz="2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1857BB68-3050-466B-A0E4-E627C19B2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6" y="1600200"/>
            <a:ext cx="6240454" cy="4114800"/>
          </a:xfrm>
        </p:spPr>
      </p:pic>
    </p:spTree>
    <p:extLst>
      <p:ext uri="{BB962C8B-B14F-4D97-AF65-F5344CB8AC3E}">
        <p14:creationId xmlns:p14="http://schemas.microsoft.com/office/powerpoint/2010/main" val="283262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F97FAC-B561-4435-B691-FCCC70081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it-IT" sz="2400" b="1" dirty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gioco del mimo è molto divertente, coinvolge i bambini e li invita a interpretare e a riflettere criticamente sulla grande quantità di segnali e messaggi che giungono loro da più parti </a:t>
            </a:r>
            <a:endParaRPr lang="en-AU" sz="24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45B4E64-3E79-4001-A057-0DAA0E973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976" y="1600200"/>
            <a:ext cx="7289074" cy="4114800"/>
          </a:xfrm>
        </p:spPr>
      </p:pic>
    </p:spTree>
    <p:extLst>
      <p:ext uri="{BB962C8B-B14F-4D97-AF65-F5344CB8AC3E}">
        <p14:creationId xmlns:p14="http://schemas.microsoft.com/office/powerpoint/2010/main" val="36480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EAA121-738B-42A2-ABAC-E44317775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102" y="399784"/>
            <a:ext cx="9372600" cy="1200416"/>
          </a:xfrm>
        </p:spPr>
        <p:txBody>
          <a:bodyPr>
            <a:normAutofit fontScale="90000"/>
          </a:bodyPr>
          <a:lstStyle/>
          <a:p>
            <a:br>
              <a:rPr lang="it-IT" sz="2400" dirty="0">
                <a:solidFill>
                  <a:srgbClr val="0070C0"/>
                </a:solidFill>
              </a:rPr>
            </a:br>
            <a:r>
              <a:rPr lang="it-IT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 sono </a:t>
            </a:r>
            <a:r>
              <a:rPr lang="it-IT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messaggi Interrogativi: </a:t>
            </a:r>
            <a:br>
              <a:rPr lang="it-IT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Posso Parlare?</a:t>
            </a:r>
            <a:endParaRPr lang="en-A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343373F-FD9A-47F6-90BE-F1ECE8D9B0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Vittorio mima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411E57A-2676-4C73-BA00-BD6A41F432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Mattia scrive </a:t>
            </a:r>
            <a:endParaRPr lang="en-AU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Segnaposto contenuto 10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BD24B66F-836D-458A-81A7-DAE0872F006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3351605"/>
            <a:ext cx="4572000" cy="1643865"/>
          </a:xfrm>
        </p:spPr>
      </p:pic>
      <p:pic>
        <p:nvPicPr>
          <p:cNvPr id="9" name="Vittorio possiamo parlare">
            <a:hlinkClick r:id="" action="ppaction://media"/>
            <a:extLst>
              <a:ext uri="{FF2B5EF4-FFF2-40B4-BE49-F238E27FC236}">
                <a16:creationId xmlns:a16="http://schemas.microsoft.com/office/drawing/2014/main" id="{C5FE470C-9F8A-48A1-9431-FD0E33D650DF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6638" y="2505075"/>
            <a:ext cx="1835150" cy="3336925"/>
          </a:xfrm>
        </p:spPr>
      </p:pic>
    </p:spTree>
    <p:extLst>
      <p:ext uri="{BB962C8B-B14F-4D97-AF65-F5344CB8AC3E}">
        <p14:creationId xmlns:p14="http://schemas.microsoft.com/office/powerpoint/2010/main" val="75743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600E0E-4E18-4CE1-B8D9-1625E84DC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213" y="-90311"/>
            <a:ext cx="9372600" cy="1595527"/>
          </a:xfrm>
        </p:spPr>
        <p:txBody>
          <a:bodyPr>
            <a:noAutofit/>
          </a:bodyPr>
          <a:lstStyle/>
          <a:p>
            <a:r>
              <a:rPr lang="it-IT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Messaggi Esclamativi:</a:t>
            </a:r>
            <a:br>
              <a:rPr lang="it-IT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 in ritardo. La prossima volta non ti aspetterò!</a:t>
            </a:r>
            <a:endParaRPr lang="en-AU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4F9A3C7-8EE9-4193-9226-FDA2F9527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Mattia mima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20200323_173839">
            <a:hlinkClick r:id="" action="ppaction://media"/>
            <a:extLst>
              <a:ext uri="{FF2B5EF4-FFF2-40B4-BE49-F238E27FC236}">
                <a16:creationId xmlns:a16="http://schemas.microsoft.com/office/drawing/2014/main" id="{981CF7CD-7BD2-4881-950F-9F307E34A92F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6000" y="2505075"/>
            <a:ext cx="1876425" cy="3336925"/>
          </a:xfr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4A43417-DFF5-4FA2-9002-CC5F1848E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Vittorio scrive</a:t>
            </a:r>
            <a:endParaRPr lang="en-AU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egnaposto contenuto 15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6F2F83FC-749B-4989-BB84-2EBB0B12638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2543870"/>
            <a:ext cx="4572000" cy="3259335"/>
          </a:xfrm>
        </p:spPr>
      </p:pic>
    </p:spTree>
    <p:extLst>
      <p:ext uri="{BB962C8B-B14F-4D97-AF65-F5344CB8AC3E}">
        <p14:creationId xmlns:p14="http://schemas.microsoft.com/office/powerpoint/2010/main" val="163545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D35048-D79B-408F-8DA8-AB79FA0C1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il messaggio trascritto dal ricevente è lo stesso che si intendeva comunicare con il mimo…</a:t>
            </a:r>
            <a:endParaRPr lang="en-A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B28F7B-E86E-479D-9DC2-023848AD64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it-IT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…la comunicazione è stata efficace, altrimenti si discute su come sarebbe potuta essere presentata e drammatizzata meglio la situazione comunicativa</a:t>
            </a:r>
            <a:r>
              <a:rPr lang="it-IT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A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egnaposto contenuto 5" descr="Immagine che contiene testo, disegnando&#10;&#10;Descrizione generata automaticamente">
            <a:extLst>
              <a:ext uri="{FF2B5EF4-FFF2-40B4-BE49-F238E27FC236}">
                <a16:creationId xmlns:a16="http://schemas.microsoft.com/office/drawing/2014/main" id="{5C9E1B7A-8EA4-4B3B-8BF5-DCE3C4223D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25" y="2128839"/>
            <a:ext cx="3929063" cy="3000374"/>
          </a:xfrm>
        </p:spPr>
      </p:pic>
    </p:spTree>
    <p:extLst>
      <p:ext uri="{BB962C8B-B14F-4D97-AF65-F5344CB8AC3E}">
        <p14:creationId xmlns:p14="http://schemas.microsoft.com/office/powerpoint/2010/main" val="156677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6D0088-8D94-41CF-83D1-92F653B8B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Posso andare in bagno? È urgente!</a:t>
            </a:r>
            <a:endParaRPr lang="en-A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53B4F69-F3C0-4D28-95F3-A3AA5D2C5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Federica mima</a:t>
            </a:r>
            <a:endParaRPr lang="en-A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VID-20200327-WA0027 (1)">
            <a:hlinkClick r:id="" action="ppaction://media"/>
            <a:extLst>
              <a:ext uri="{FF2B5EF4-FFF2-40B4-BE49-F238E27FC236}">
                <a16:creationId xmlns:a16="http://schemas.microsoft.com/office/drawing/2014/main" id="{9530CA26-3EF7-4692-A334-67F302883C31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6638" y="2505075"/>
            <a:ext cx="1835150" cy="3336925"/>
          </a:xfr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38D6FA9-E875-4095-B3B4-9ED537B29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Fortunato scrive</a:t>
            </a:r>
            <a:endParaRPr lang="en-AU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egnaposto contenuto 8" descr="Immagine che contiene persona, interni, inpiedi, tenendo&#10;&#10;Descrizione generata automaticamente">
            <a:extLst>
              <a:ext uri="{FF2B5EF4-FFF2-40B4-BE49-F238E27FC236}">
                <a16:creationId xmlns:a16="http://schemas.microsoft.com/office/drawing/2014/main" id="{715E63F0-FA43-42F0-92B8-9448ABCC5DA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66" y="2505075"/>
            <a:ext cx="2502693" cy="3336925"/>
          </a:xfrm>
        </p:spPr>
      </p:pic>
    </p:spTree>
    <p:extLst>
      <p:ext uri="{BB962C8B-B14F-4D97-AF65-F5344CB8AC3E}">
        <p14:creationId xmlns:p14="http://schemas.microsoft.com/office/powerpoint/2010/main" val="4346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3" grpId="0" build="p"/>
      <p:bldP spid="5" grpId="0" build="p"/>
    </p:bldLst>
  </p:timing>
</p:sld>
</file>

<file path=ppt/theme/theme1.xml><?xml version="1.0" encoding="utf-8"?>
<a:theme xmlns:a="http://schemas.openxmlformats.org/drawingml/2006/main" name="Bambini che giocano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50_TF03461883.potx" id="{AAD36B79-23AF-49B5-8739-ED27CE27F3A4}" vid="{7FE44967-ED46-42A4-9D23-388EF2C01E87}"/>
    </a:ext>
  </a:extLst>
</a:theme>
</file>

<file path=ppt/theme/theme2.xml><?xml version="1.0" encoding="utf-8"?>
<a:theme xmlns:a="http://schemas.openxmlformats.org/drawingml/2006/main" name="Tema di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Modello di presentazione a tema didattico con bambini che giocano (illustrazione a fumetti, widescreen)</Template>
  <TotalTime>848</TotalTime>
  <Words>346</Words>
  <Application>Microsoft Office PowerPoint</Application>
  <PresentationFormat>Widescreen</PresentationFormat>
  <Paragraphs>52</Paragraphs>
  <Slides>19</Slides>
  <Notes>2</Notes>
  <HiddenSlides>0</HiddenSlides>
  <MMClips>13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3" baseType="lpstr">
      <vt:lpstr>Arial</vt:lpstr>
      <vt:lpstr>Euphemia</vt:lpstr>
      <vt:lpstr>Wingdings</vt:lpstr>
      <vt:lpstr>Bambini che giocano 16x9</vt:lpstr>
      <vt:lpstr>Scrivo per comunicare</vt:lpstr>
      <vt:lpstr>Perché comunicare significa condividere, far conoscere, capire e farsi capire: necessità fondamentali nella vita di ognuno. </vt:lpstr>
      <vt:lpstr>La prima attività che propongo è “Indovina il messaggio”, nella quale invito i bambini e le bambine a sperimentare contemporaneamente due modalità comunicative diverse: quella visiva- non verbale e quella scritta. </vt:lpstr>
      <vt:lpstr>Lo scopo del gioco è quello di comunicare efficacemente un messaggio, attraverso il linguaggio del corpo, con gesti e movimenti, ad un compagno, cioè il ricevente, che dopo aver compreso il messaggio dovrà trascriverlo su un foglio. </vt:lpstr>
      <vt:lpstr>Il gioco del mimo è molto divertente, coinvolge i bambini e li invita a interpretare e a riflettere criticamente sulla grande quantità di segnali e messaggi che giungono loro da più parti </vt:lpstr>
      <vt:lpstr> Ci sono messaggi Interrogativi:  Posso Parlare?</vt:lpstr>
      <vt:lpstr>Messaggi Esclamativi: Sei in ritardo. La prossima volta non ti aspetterò!</vt:lpstr>
      <vt:lpstr>Se il messaggio trascritto dal ricevente è lo stesso che si intendeva comunicare con il mimo…</vt:lpstr>
      <vt:lpstr>Posso andare in bagno? È urgente!</vt:lpstr>
      <vt:lpstr>Fermati un momento!</vt:lpstr>
      <vt:lpstr>Oggi è una giornata nuvolosa. Che noia!</vt:lpstr>
      <vt:lpstr>Fermati un momento!</vt:lpstr>
      <vt:lpstr>     Se Anna (emittente) vuole comunicare qualcosa in modo che arrivi correttamente a Luigi (ricevente) deve essere molto brava a formulare un messaggio chiaro e corretto. Giochiamo un po’ insieme? </vt:lpstr>
      <vt:lpstr>Ma che bella giornata oggi!</vt:lpstr>
      <vt:lpstr>Ho i brividi di freddo, forse ho la febbre!</vt:lpstr>
      <vt:lpstr>Io mi chiamo Matteo. E tu?</vt:lpstr>
      <vt:lpstr>Fermati un minuto!</vt:lpstr>
      <vt:lpstr>Io mi chiamo Giordana. E tu?</vt:lpstr>
      <vt:lpstr>Attività linguistica, corporeo-cinestetica classe 2^ B plesso Capoluogo II circolo didattico di Pomigliano D’Arco Ins.te Mariateresa Ciccarelli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Scrivo per comunicare</dc:title>
  <dc:creator>Utente</dc:creator>
  <cp:lastModifiedBy>Utente</cp:lastModifiedBy>
  <cp:revision>62</cp:revision>
  <dcterms:created xsi:type="dcterms:W3CDTF">2020-04-22T21:22:40Z</dcterms:created>
  <dcterms:modified xsi:type="dcterms:W3CDTF">2020-04-27T08:40:44Z</dcterms:modified>
</cp:coreProperties>
</file>