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sldIdLst>
    <p:sldId id="268" r:id="rId2"/>
    <p:sldId id="274" r:id="rId3"/>
    <p:sldId id="280" r:id="rId4"/>
    <p:sldId id="275" r:id="rId5"/>
    <p:sldId id="267" r:id="rId6"/>
    <p:sldId id="281" r:id="rId7"/>
    <p:sldId id="272" r:id="rId8"/>
    <p:sldId id="27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87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67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9557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955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0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196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99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85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77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62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99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69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31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40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3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BA80-1787-4526-9FD1-B8A4ABB0CB0C}" type="datetimeFigureOut">
              <a:rPr lang="it-IT" smtClean="0"/>
              <a:t>14/04/2020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74D7DD-093F-4C8C-9C5D-04BC2D60D9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97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12" Type="http://schemas.openxmlformats.org/officeDocument/2006/relationships/image" Target="../media/image3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12" Type="http://schemas.openxmlformats.org/officeDocument/2006/relationships/image" Target="../media/image3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6.png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L’EURO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      </a:t>
            </a:r>
            <a:r>
              <a:rPr lang="it-IT" dirty="0" err="1"/>
              <a:t>Ins</a:t>
            </a:r>
            <a:r>
              <a:rPr lang="it-IT" dirty="0"/>
              <a:t>. Lardone Assunta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2" descr="Schede didattiche sull'Euro da stampare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83" y="1666381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24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Ciao  bambini, oggi vi voglio parlare dell’euro, cioè della nostra moneta e di come misurare il denaro.</a:t>
            </a:r>
          </a:p>
          <a:p>
            <a:pPr marL="0" indent="0">
              <a:buNone/>
            </a:pPr>
            <a:r>
              <a:rPr lang="it-IT" dirty="0"/>
              <a:t>L’unità di misura fondamentale dell’euro è costituito  appunto da 1euro-£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53" y="3937425"/>
            <a:ext cx="1941679" cy="1938443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40373" y="3840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3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686" y="133719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536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Queste sono  le monete metalliche, rispetto all’ euro la moneta  da 2 £, vale esattamente il doppio, la moneta che è  la metà  ½ ( si legge un mezzo) dell’ euro è 50c; poi la moneta che vale 1/5 ( si legge un quinto )dell’euro è 20c, la moneta che vale 1/10,dell’euro, che è 10c, la moneta che vale un 1/20 dell’euro che è 5/100 e infine1/100di 1£ , è la moneta più piccola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                 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6" y="73797"/>
            <a:ext cx="1009650" cy="10191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22" y="251727"/>
            <a:ext cx="1140736" cy="114893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90" y="251727"/>
            <a:ext cx="1245681" cy="126918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574" y="235251"/>
            <a:ext cx="1329288" cy="132928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66" y="4755694"/>
            <a:ext cx="1327534" cy="1327534"/>
          </a:xfrm>
          <a:prstGeom prst="rect">
            <a:avLst/>
          </a:prstGeom>
        </p:spPr>
      </p:pic>
      <p:pic>
        <p:nvPicPr>
          <p:cNvPr id="12" name="Picture 2" descr="https://media3.picsearch.com/is?5bpujxdh4ncCCv7G5o-ndW84xYkwuqGjQ2Qm1ABs5OE&amp;height=2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078" y="395782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73" y="3999802"/>
            <a:ext cx="2205731" cy="2202055"/>
          </a:xfrm>
          <a:prstGeom prst="rect">
            <a:avLst/>
          </a:prstGeom>
        </p:spPr>
      </p:pic>
      <p:pic>
        <p:nvPicPr>
          <p:cNvPr id="14" name="Picture 2" descr="0,50 € 200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78" y="4399329"/>
            <a:ext cx="1403000" cy="1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3373" y="3026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5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1622" y="807307"/>
            <a:ext cx="9218304" cy="5116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Come in tutte le unità di misura , ci sono dei sottomultipli, cioè delle misure più piccole dell’ unità fondamentale, cioè delle monete che valgono meno dell’euro £,e dei multipli cioè misure più grandi  dell’ unità fondamentale, cioè monete che valgono molto di più rispetto a 1 £.</a:t>
            </a:r>
          </a:p>
          <a:p>
            <a:pPr marL="0" indent="0">
              <a:buNone/>
            </a:pPr>
            <a:r>
              <a:rPr lang="it-IT" dirty="0"/>
              <a:t>Assumendo quindi l’unità di misura fondamentale composta da 1£ ci sono monete più piccole come :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                                              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e monete più grandi come 2£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4" y="2918171"/>
            <a:ext cx="1009650" cy="10191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27" y="2910588"/>
            <a:ext cx="1140736" cy="11489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66" y="2804894"/>
            <a:ext cx="1245681" cy="12691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83" y="2868734"/>
            <a:ext cx="1329288" cy="132928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44" y="2925140"/>
            <a:ext cx="1327534" cy="1327534"/>
          </a:xfrm>
          <a:prstGeom prst="rect">
            <a:avLst/>
          </a:prstGeom>
        </p:spPr>
      </p:pic>
      <p:pic>
        <p:nvPicPr>
          <p:cNvPr id="10" name="Picture 2" descr="0,50 € 20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385" y="2862990"/>
            <a:ext cx="1403000" cy="1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928735" y="6066151"/>
            <a:ext cx="7572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15362" name="Picture 2" descr="https://media3.picsearch.com/is?5bpujxdh4ncCCv7G5o-ndW84xYkwuqGjQ2Qm1ABs5OE&amp;height=2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64" y="4409035"/>
            <a:ext cx="1657115" cy="165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52" y="2734175"/>
            <a:ext cx="1504271" cy="1501764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1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1978" y="502508"/>
            <a:ext cx="10752439" cy="5748596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Picture 2" descr="https://pianetabambini.it/wp-content/uploads/2015/10/Tabella-Monete-Eu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81" y="-223397"/>
            <a:ext cx="5006232" cy="708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8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Come puoi vedere da questa diapositiva, le monete sono interscambiabili</a:t>
            </a:r>
          </a:p>
        </p:txBody>
      </p:sp>
      <p:pic>
        <p:nvPicPr>
          <p:cNvPr id="4" name="Picture 2" descr="1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69" y="3201562"/>
            <a:ext cx="4999680" cy="701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Passiamo ora alla carta moneta, rispetto all’euro, abbiamo  diversi tagli , abbiamo quella da 5euro, quella da 10 euro, quella da 20 euro, da 50 euro , da 100 euro, da 200euro, da 500 euro., le ultime due sono  poco diffuse.</a:t>
            </a:r>
          </a:p>
        </p:txBody>
      </p:sp>
      <p:pic>
        <p:nvPicPr>
          <p:cNvPr id="7" name="Picture 2" descr="Schede Didattiche sull'Euro per Bambini della Scuola Primari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67" y="3712090"/>
            <a:ext cx="4956804" cy="330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hede Didattiche sull'Euro per Bambini della Scuola Primaria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189" y="1103871"/>
            <a:ext cx="6592538" cy="47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7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ianetabambini.it/wp-content/uploads/2015/10/Esercizi-Acquisto-Resto-Euro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335" y="1319471"/>
            <a:ext cx="5782178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5612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316</TotalTime>
  <Words>267</Words>
  <Application>Microsoft Office PowerPoint</Application>
  <PresentationFormat>Widescreen</PresentationFormat>
  <Paragraphs>36</Paragraphs>
  <Slides>9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Filo</vt:lpstr>
      <vt:lpstr>L’EURO </vt:lpstr>
      <vt:lpstr>Presentazione standard di PowerPoint</vt:lpstr>
      <vt:lpstr>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assunta</dc:creator>
  <cp:lastModifiedBy>Vincenzo Romano</cp:lastModifiedBy>
  <cp:revision>34</cp:revision>
  <dcterms:created xsi:type="dcterms:W3CDTF">2020-04-07T09:52:04Z</dcterms:created>
  <dcterms:modified xsi:type="dcterms:W3CDTF">2020-04-14T14:31:26Z</dcterms:modified>
</cp:coreProperties>
</file>