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85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83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82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14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64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22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85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40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75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05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02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0904-F150-43BE-80EA-9F51DDF854DA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C494B-C943-4585-BD88-9CA8D26D2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86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1" y="692696"/>
            <a:ext cx="8107376" cy="54006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37413" y="956544"/>
            <a:ext cx="71749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Ciao Bambini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6195" y="4725144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Piante Produttrici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31840" y="5508521"/>
            <a:ext cx="5730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92D050"/>
                </a:solidFill>
                <a:latin typeface="Arial Black" panose="020B0A04020102020204" pitchFamily="34" charset="0"/>
              </a:rPr>
              <a:t>Fotosintesi clorofilliana</a:t>
            </a:r>
          </a:p>
        </p:txBody>
      </p:sp>
      <p:pic>
        <p:nvPicPr>
          <p:cNvPr id="8" name="Registrazione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1113409"/>
            <a:ext cx="609600" cy="609600"/>
          </a:xfrm>
          <a:prstGeom prst="rect">
            <a:avLst/>
          </a:prstGeom>
          <a:solidFill>
            <a:srgbClr val="0070C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" name="CasellaDiTesto 1"/>
          <p:cNvSpPr txBox="1"/>
          <p:nvPr/>
        </p:nvSpPr>
        <p:spPr>
          <a:xfrm>
            <a:off x="3697039" y="6093296"/>
            <a:ext cx="488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Insegnanti: C. D’</a:t>
            </a:r>
            <a:r>
              <a:rPr lang="it-IT" sz="2400" b="1" dirty="0" err="1">
                <a:solidFill>
                  <a:schemeClr val="bg1"/>
                </a:solidFill>
              </a:rPr>
              <a:t>Antò</a:t>
            </a:r>
            <a:r>
              <a:rPr lang="it-IT" sz="2400" b="1" dirty="0">
                <a:solidFill>
                  <a:schemeClr val="bg1"/>
                </a:solidFill>
              </a:rPr>
              <a:t> , R. De Falco</a:t>
            </a:r>
          </a:p>
        </p:txBody>
      </p:sp>
    </p:spTree>
    <p:extLst>
      <p:ext uri="{BB962C8B-B14F-4D97-AF65-F5344CB8AC3E}">
        <p14:creationId xmlns:p14="http://schemas.microsoft.com/office/powerpoint/2010/main" val="378494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116081" y="836712"/>
            <a:ext cx="6889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Piante Produttrici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1040" y="2204864"/>
            <a:ext cx="30421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Piante Arboree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5607387" y="1912476"/>
            <a:ext cx="30421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Piante Arbustive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3707904" y="4514829"/>
            <a:ext cx="30421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Piante erbacee</a:t>
            </a:r>
          </a:p>
        </p:txBody>
      </p:sp>
      <p:pic>
        <p:nvPicPr>
          <p:cNvPr id="1028" name="Picture 4" descr="C:\Users\Utente\AppData\Local\Microsoft\Windows\INetCache\IE\UX5CRC74\1200px-Albero_Piccioni_AP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" y="2829272"/>
            <a:ext cx="3383868" cy="22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AppData\Local\Microsoft\Windows\INetCache\IE\FVRYRIRX\Prunus_laurocerasus-0-0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70" y="2497251"/>
            <a:ext cx="2671624" cy="19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AppData\Local\Microsoft\Windows\INetCache\IE\UX5CRC74\220px-(Unmowed)_grass_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49" y="5099604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gistrazione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7" y="332656"/>
            <a:ext cx="720080" cy="720080"/>
          </a:xfrm>
          <a:prstGeom prst="rect">
            <a:avLst/>
          </a:prstGeom>
          <a:solidFill>
            <a:srgbClr val="00206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1690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45" y="1772816"/>
            <a:ext cx="3352654" cy="17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59632" y="116632"/>
            <a:ext cx="60486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000" dirty="0">
                <a:solidFill>
                  <a:srgbClr val="92D050"/>
                </a:solidFill>
                <a:latin typeface="Arial Black" panose="020B0A04020102020204" pitchFamily="34" charset="0"/>
              </a:rPr>
              <a:t>Piante Arboree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05063" y="5099820"/>
            <a:ext cx="4860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I RAMI partono dal tronco e 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crescono lontani dal terreno</a:t>
            </a:r>
          </a:p>
        </p:txBody>
      </p:sp>
      <p:pic>
        <p:nvPicPr>
          <p:cNvPr id="2051" name="Picture 3" descr="C:\Users\Utente\AppData\Local\Microsoft\Windows\INetCache\IE\ATVSCEHA\liriodendron_tulipifera_bark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99" y="2536302"/>
            <a:ext cx="134414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9074" y="941819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Fanno parte delle piante arborea, gli ALBERI.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506857" y="917473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Possono raggiungere grandi altezze. Sono composti da un fusto legnoso: il TRONCO. </a:t>
            </a:r>
          </a:p>
        </p:txBody>
      </p:sp>
      <p:pic>
        <p:nvPicPr>
          <p:cNvPr id="2052" name="Picture 4" descr="C:\Users\Utente\AppData\Local\Microsoft\Windows\INetCache\IE\ATVSCEHA\dscn8305rami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03" y="4509119"/>
            <a:ext cx="1565120" cy="2086827"/>
          </a:xfrm>
          <a:prstGeom prst="rect">
            <a:avLst/>
          </a:prstGeom>
          <a:noFill/>
          <a:ln>
            <a:solidFill>
              <a:srgbClr val="FF0000">
                <a:alpha val="4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gistrazione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2673" y="3659443"/>
            <a:ext cx="6096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861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lumMod val="62000"/>
                <a:lumOff val="38000"/>
              </a:srgbClr>
            </a:gs>
            <a:gs pos="22000">
              <a:srgbClr val="FF6633"/>
            </a:gs>
            <a:gs pos="43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097" y="116632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rgbClr val="92D050"/>
                </a:solidFill>
                <a:latin typeface="Arial Black" panose="020B0A04020102020204" pitchFamily="34" charset="0"/>
              </a:rPr>
              <a:t>Piante Arbustive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5536" y="908720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</a:rPr>
              <a:t>Hanno un fusto legnoso.</a:t>
            </a:r>
          </a:p>
          <a:p>
            <a:r>
              <a:rPr lang="it-IT" sz="3200" b="1" dirty="0">
                <a:solidFill>
                  <a:srgbClr val="FFFF00"/>
                </a:solidFill>
              </a:rPr>
              <a:t> I rami partono dal terreno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70168" y="3606408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Sono fili d’erba e non hanno il fusto</a:t>
            </a:r>
          </a:p>
        </p:txBody>
      </p:sp>
      <p:pic>
        <p:nvPicPr>
          <p:cNvPr id="3074" name="Picture 2" descr="C:\Users\Utente\AppData\Local\Microsoft\Windows\INetCache\IE\FVRYRIRX\Prunus_laurocerasus-0-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2661"/>
            <a:ext cx="3161928" cy="23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AppData\Local\Microsoft\Windows\INetCache\IE\R4AYWIAG\loiettoitalico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82" y="4725144"/>
            <a:ext cx="2431915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783652" y="2960077"/>
            <a:ext cx="4360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Arial Black" panose="020B0A04020102020204" pitchFamily="34" charset="0"/>
              </a:rPr>
              <a:t>Piante erbacee</a:t>
            </a:r>
          </a:p>
        </p:txBody>
      </p:sp>
      <p:pic>
        <p:nvPicPr>
          <p:cNvPr id="7" name="Registrazione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2964" y="5130746"/>
            <a:ext cx="609600" cy="60960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77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AppData\Local\Microsoft\Windows\INetCache\IE\FVRYRIRX\sole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9470"/>
            <a:ext cx="1972685" cy="197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ente\AppData\Local\Microsoft\Windows\INetCache\IE\R4AYWIAG\water_PNG50236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20" y="3825547"/>
            <a:ext cx="1440976" cy="15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ente\AppData\Local\Microsoft\Windows\INetCache\IE\ATVSCEHA\nuvole1[1]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45766"/>
            <a:ext cx="2748558" cy="15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079" y="4234532"/>
            <a:ext cx="1223193" cy="131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7" y="5317629"/>
            <a:ext cx="854769" cy="91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38947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Le piante sono AUTOTROFE,  cioè si producono il cibo da sole, quindi PRODUTTORI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2276872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La loro nutrizione avviene grazie alla presenza di tre elementi fondamentali: SOLE, ACQUA E ARIA </a:t>
            </a:r>
          </a:p>
        </p:txBody>
      </p:sp>
      <p:pic>
        <p:nvPicPr>
          <p:cNvPr id="4" name="Registrazione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1599" y="342900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61127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AppData\Local\Microsoft\Windows\INetCache\IE\R4AYWIAG\fotosintesi-clorofilliana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7" y="1196752"/>
            <a:ext cx="3979583" cy="459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332656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Osserva lo schema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384991" y="824512"/>
            <a:ext cx="45365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</a:rPr>
              <a:t>Le radici assorbono dal terreno acqua e sali minerali sotto forma di linfa grezza;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La linfa grezza sale lungo il fusto e raggiunge le foglie;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Le foglie, attraverso gli stomi, catturano l’anidride carbonica presente nell’aria;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La luce solare innesca la fotosintesi clorofilliana presente nei cloroplasti: la linfa grezza e l’anidride carbonica vengono trasformati in linfa elaborata;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A conclusione della fotosintesi, la pianta rilascia nell’aria ossigeno.</a:t>
            </a:r>
          </a:p>
        </p:txBody>
      </p:sp>
      <p:pic>
        <p:nvPicPr>
          <p:cNvPr id="4" name="Registrazione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411" y="5938852"/>
            <a:ext cx="609600" cy="517971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29697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oroplas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619672" y="1412776"/>
            <a:ext cx="6264696" cy="4734526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1043608" y="33265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FF00"/>
                </a:solidFill>
                <a:latin typeface="Arial Black" panose="020B0A04020102020204" pitchFamily="34" charset="0"/>
              </a:rPr>
              <a:t>Ti presento Cloroplasto</a:t>
            </a:r>
          </a:p>
        </p:txBody>
      </p:sp>
    </p:spTree>
    <p:extLst>
      <p:ext uri="{BB962C8B-B14F-4D97-AF65-F5344CB8AC3E}">
        <p14:creationId xmlns:p14="http://schemas.microsoft.com/office/powerpoint/2010/main" val="7029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7351" y="26064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Ora tocca a te: Studia pagina 136 e 137 del libro «Ci vuole un Sorriso» e con l’aiuto di mamma e papà fai questo esperimento! </a:t>
            </a:r>
          </a:p>
          <a:p>
            <a:r>
              <a:rPr 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Ciao i tuoi maestri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1" y="1741093"/>
            <a:ext cx="3459110" cy="48929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46" y="1690936"/>
            <a:ext cx="3494569" cy="49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396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329</TotalTime>
  <Words>228</Words>
  <Application>Microsoft Office PowerPoint</Application>
  <PresentationFormat>Presentazione su schermo (4:3)</PresentationFormat>
  <Paragraphs>29</Paragraphs>
  <Slides>8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Vincenzo Romano</cp:lastModifiedBy>
  <cp:revision>23</cp:revision>
  <dcterms:created xsi:type="dcterms:W3CDTF">2020-04-07T10:57:13Z</dcterms:created>
  <dcterms:modified xsi:type="dcterms:W3CDTF">2020-04-14T13:21:43Z</dcterms:modified>
</cp:coreProperties>
</file>