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4664-FBCD-4DEB-B48D-C2B39F29A293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6C81-A51F-442E-BECC-0AD3B86F7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9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4664-FBCD-4DEB-B48D-C2B39F29A293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6C81-A51F-442E-BECC-0AD3B86F7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282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4664-FBCD-4DEB-B48D-C2B39F29A293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6C81-A51F-442E-BECC-0AD3B86F7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75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4664-FBCD-4DEB-B48D-C2B39F29A293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6C81-A51F-442E-BECC-0AD3B86F7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606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4664-FBCD-4DEB-B48D-C2B39F29A293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6C81-A51F-442E-BECC-0AD3B86F7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4781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4664-FBCD-4DEB-B48D-C2B39F29A293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6C81-A51F-442E-BECC-0AD3B86F7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7146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4664-FBCD-4DEB-B48D-C2B39F29A293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6C81-A51F-442E-BECC-0AD3B86F7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561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4664-FBCD-4DEB-B48D-C2B39F29A293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6C81-A51F-442E-BECC-0AD3B86F7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6582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4664-FBCD-4DEB-B48D-C2B39F29A293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6C81-A51F-442E-BECC-0AD3B86F7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124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4664-FBCD-4DEB-B48D-C2B39F29A293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6C81-A51F-442E-BECC-0AD3B86F7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6604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34664-FBCD-4DEB-B48D-C2B39F29A293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6C81-A51F-442E-BECC-0AD3B86F7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48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34664-FBCD-4DEB-B48D-C2B39F29A293}" type="datetimeFigureOut">
              <a:rPr lang="it-IT" smtClean="0"/>
              <a:t>20/04/2020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36C81-A51F-442E-BECC-0AD3B86F79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620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433010" y="464767"/>
            <a:ext cx="48206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DOCENTE ESPOSITO CARMELINA</a:t>
            </a:r>
          </a:p>
          <a:p>
            <a:pPr algn="ctr"/>
            <a:r>
              <a:rPr lang="it-IT" dirty="0"/>
              <a:t> INFANZIA CAPOLUOGO</a:t>
            </a:r>
          </a:p>
          <a:p>
            <a:pPr algn="ctr"/>
            <a:r>
              <a:rPr lang="it-IT" dirty="0"/>
              <a:t>SEZ. D ANNI  4</a:t>
            </a:r>
          </a:p>
        </p:txBody>
      </p:sp>
      <p:sp>
        <p:nvSpPr>
          <p:cNvPr id="6" name="Rettangolo 5"/>
          <p:cNvSpPr/>
          <p:nvPr/>
        </p:nvSpPr>
        <p:spPr>
          <a:xfrm>
            <a:off x="3125273" y="2758764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/>
              <a:t>Nella terra buia e fredda, c’era un seme tutto solo e triste. “ Io sarò con te!” dice un piccola goccia d’acqua. Il semino cominciò a crescere verso l’alto. Un raggio di sole toccò il germoglio donandogli luce e calore. Semino diventò un bellissimo fiore e non si sentì più solo! </a:t>
            </a:r>
          </a:p>
          <a:p>
            <a:r>
              <a:rPr lang="it-IT" dirty="0"/>
              <a:t> </a:t>
            </a:r>
          </a:p>
          <a:p>
            <a:r>
              <a:rPr lang="it-IT" dirty="0"/>
              <a:t>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697832" y="5895474"/>
            <a:ext cx="7488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Le Cose Il Tempo La Natura: </a:t>
            </a:r>
            <a:r>
              <a:rPr lang="it-IT" dirty="0" err="1" smtClean="0"/>
              <a:t>capacita’</a:t>
            </a:r>
            <a:r>
              <a:rPr lang="it-IT" dirty="0" smtClean="0"/>
              <a:t> di seguire la nascita di un semino</a:t>
            </a:r>
          </a:p>
          <a:p>
            <a:r>
              <a:rPr lang="it-IT" dirty="0" smtClean="0"/>
              <a:t>Il Se’ E L’altro: infondere nei bimbi il rispetto per tutto quello che ci circonda</a:t>
            </a:r>
            <a:endParaRPr lang="it-IT" dirty="0"/>
          </a:p>
        </p:txBody>
      </p:sp>
      <p:pic>
        <p:nvPicPr>
          <p:cNvPr id="3" name="Mia registrazione 2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340698" y="4790089"/>
            <a:ext cx="609600" cy="609600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824471" y="1750265"/>
            <a:ext cx="6697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/>
              <a:t>22 APRILE GIORNATA DELLA TERRA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868212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48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79" y="662254"/>
            <a:ext cx="10295642" cy="5589431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4360985" y="2405575"/>
            <a:ext cx="1096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ACQUA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814732" y="3272303"/>
            <a:ext cx="14208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TERRA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8862646" y="1026941"/>
            <a:ext cx="80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SOLE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910200" y="4375052"/>
            <a:ext cx="114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AMORE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74824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355511" y="2340786"/>
            <a:ext cx="10456338" cy="3717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ORA ASCOLTATE IL SEMINO VUOLE DIRVI UNA COSA IMPORTANTE: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CIAO SONO </a:t>
            </a:r>
            <a:r>
              <a:rPr lang="it-IT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UN SEMINO </a:t>
            </a:r>
            <a:r>
              <a:rPr lang="it-IT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PICCIN PICCINO SE TU MI CURI CRESCERO’.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NON FARMI MANCARE ACQUA, SOLE, LUCE  E CON  UN PO’ DI PAZIENZA VEDRAI SPUNTARE  </a:t>
            </a:r>
            <a:r>
              <a:rPr lang="it-IT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UNA </a:t>
            </a:r>
            <a:r>
              <a:rPr lang="it-IT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FOGLIOLINA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TU ANNAFFIAMI  SEMPRE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OGNI </a:t>
            </a:r>
            <a:r>
              <a:rPr lang="it-IT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MATTINA  DAMMI ATTENZIONE </a:t>
            </a:r>
            <a:r>
              <a:rPr lang="it-IT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E AMORE</a:t>
            </a:r>
            <a:endParaRPr lang="it-IT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TUTTO </a:t>
            </a:r>
            <a:r>
              <a:rPr lang="it-IT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SERVE IN QUESTO MONDO,</a:t>
            </a:r>
            <a:endParaRPr lang="it-IT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ANCHE </a:t>
            </a:r>
            <a:r>
              <a:rPr lang="it-IT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IO CHE SONO UN </a:t>
            </a:r>
            <a:r>
              <a:rPr lang="it-IT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SEMINO PICCOLO </a:t>
            </a:r>
            <a:r>
              <a:rPr lang="it-IT" sz="16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PICCOLO</a:t>
            </a:r>
            <a:r>
              <a:rPr lang="it-IT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ALLA FINE DIVENTERO’ UNA PIANTA</a:t>
            </a:r>
            <a:endParaRPr lang="it-IT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L'IMPORTATE </a:t>
            </a:r>
            <a:r>
              <a:rPr lang="it-IT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É CHE </a:t>
            </a:r>
            <a:r>
              <a:rPr lang="it-IT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TUTTO CIO’ CHE ABBIAMO SIA  </a:t>
            </a:r>
            <a:r>
              <a:rPr lang="it-IT" sz="1600" dirty="0">
                <a:ea typeface="Times New Roman" panose="02020603050405020304" pitchFamily="18" charset="0"/>
                <a:cs typeface="Times New Roman" panose="02020603050405020304" pitchFamily="18" charset="0"/>
              </a:rPr>
              <a:t>AMATO</a:t>
            </a:r>
            <a:r>
              <a:rPr lang="it-IT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it-IT" sz="1600" dirty="0"/>
              <a:t>RICORDATI IL 22 APRILE SI CELEBRA LA GIORNATA MONDIALE DELLA TERRA,</a:t>
            </a:r>
          </a:p>
          <a:p>
            <a:pPr algn="just"/>
            <a:r>
              <a:rPr lang="it-IT" sz="1600" dirty="0"/>
              <a:t> SI FESTEGGIA LA TERRA CON LE SUE BELLEZZE, I SUOI TESORI COME L’ACQUA, L’ARIA, LE MONTAGNE,</a:t>
            </a:r>
          </a:p>
          <a:p>
            <a:pPr algn="just"/>
            <a:r>
              <a:rPr lang="it-IT" sz="1600" dirty="0"/>
              <a:t>IL CIBO CHE CI OFFRE. IMPARA SIN DA PICCOLO A CRESCERE NEL RISPETTO DELLA NATURA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it-IT" sz="16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it-IT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TI RACCOMANDO  IMPARA  AD AMARE TUTTO CIO CHE TI CIRCONDA  CIAO CIAO ……..</a:t>
            </a:r>
            <a:endParaRPr lang="it-IT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600" dirty="0"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Mia registrazione 18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594252" y="675249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29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8976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259</Words>
  <Application>Microsoft Office PowerPoint</Application>
  <PresentationFormat>Widescreen</PresentationFormat>
  <Paragraphs>27</Paragraphs>
  <Slides>3</Slides>
  <Notes>0</Notes>
  <HiddenSlides>0</HiddenSlides>
  <MMClips>2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io</dc:creator>
  <cp:lastModifiedBy>io</cp:lastModifiedBy>
  <cp:revision>22</cp:revision>
  <dcterms:created xsi:type="dcterms:W3CDTF">2020-04-14T16:45:26Z</dcterms:created>
  <dcterms:modified xsi:type="dcterms:W3CDTF">2020-04-20T13:38:59Z</dcterms:modified>
</cp:coreProperties>
</file>