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4E63C-91E4-4EB5-8506-5CCA669C2820}" v="2" dt="2020-04-17T09:00:58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336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01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82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0500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445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005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699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507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24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749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856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431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578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791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258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674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20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60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c4tugKhwfQ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C45E82-8123-4B3C-BD3D-CD0FBD39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59" b="26291"/>
          <a:stretch/>
        </p:blipFill>
        <p:spPr>
          <a:xfrm>
            <a:off x="106037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75C7768-7A73-4D3D-94EE-C9B62B5B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4" y="715617"/>
            <a:ext cx="9183727" cy="1431235"/>
          </a:xfrm>
        </p:spPr>
        <p:txBody>
          <a:bodyPr>
            <a:normAutofit/>
          </a:bodyPr>
          <a:lstStyle/>
          <a:p>
            <a:pPr algn="l"/>
            <a:r>
              <a:rPr lang="it-IT" b="1" dirty="0">
                <a:solidFill>
                  <a:schemeClr val="tx1"/>
                </a:solidFill>
              </a:rPr>
              <a:t>II Circolo di Pomigliano d’Arco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38DB95-A4CD-41BF-BAD6-AD3DA5741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674" y="2113212"/>
            <a:ext cx="10804569" cy="312251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it-IT" sz="3200" b="1" dirty="0">
                <a:solidFill>
                  <a:schemeClr val="tx1"/>
                </a:solidFill>
              </a:rPr>
              <a:t>Plesso Rodari sezione P </a:t>
            </a:r>
          </a:p>
          <a:p>
            <a:pPr algn="l">
              <a:lnSpc>
                <a:spcPct val="100000"/>
              </a:lnSpc>
            </a:pPr>
            <a:r>
              <a:rPr lang="it-IT" sz="3200" b="1" dirty="0">
                <a:solidFill>
                  <a:schemeClr val="tx1"/>
                </a:solidFill>
              </a:rPr>
              <a:t>Insegnate: Pulcrano Maria Grazia</a:t>
            </a:r>
          </a:p>
        </p:txBody>
      </p:sp>
    </p:spTree>
    <p:extLst>
      <p:ext uri="{BB962C8B-B14F-4D97-AF65-F5344CB8AC3E}">
        <p14:creationId xmlns:p14="http://schemas.microsoft.com/office/powerpoint/2010/main" val="158981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387BD-2B5C-4B3D-B296-FD97ECD1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 colori delle emozioni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5FFF87C9-2E2F-4490-AD23-ED8AB126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9" y="1"/>
            <a:ext cx="7328452" cy="6857999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it-IT" b="1" dirty="0"/>
              <a:t>Allenare i bambini al riconoscimento e alla personale decodifica delle emozioni, delle sensazioni e degli stati d’animo… </a:t>
            </a:r>
          </a:p>
          <a:p>
            <a:pPr marL="36900" indent="0">
              <a:buNone/>
            </a:pPr>
            <a:r>
              <a:rPr lang="it-IT" b="1" dirty="0"/>
              <a:t>Campi di esperienza: il se e l’altro, i discorsi e le parole , immagini suoni e colori.</a:t>
            </a:r>
            <a:endParaRPr lang="it-IT" dirty="0"/>
          </a:p>
          <a:p>
            <a:pPr marL="36900" indent="0">
              <a:buNone/>
            </a:pPr>
            <a:r>
              <a:rPr lang="it-IT" b="1" dirty="0"/>
              <a:t>Attività:</a:t>
            </a:r>
          </a:p>
          <a:p>
            <a:endParaRPr lang="it-IT" b="1" dirty="0"/>
          </a:p>
          <a:p>
            <a:r>
              <a:rPr lang="it-IT" b="1" dirty="0"/>
              <a:t> </a:t>
            </a:r>
          </a:p>
          <a:p>
            <a:endParaRPr lang="it-IT" b="1" dirty="0"/>
          </a:p>
          <a:p>
            <a:r>
              <a:rPr lang="it-IT" b="1" dirty="0"/>
              <a:t>Ascolto della storia "i colori delle emozioni" :  </a:t>
            </a:r>
          </a:p>
          <a:p>
            <a:pPr marL="36900" indent="0">
              <a:buNone/>
            </a:pPr>
            <a:r>
              <a:rPr lang="it-IT" b="1" dirty="0"/>
              <a:t> </a:t>
            </a:r>
            <a:r>
              <a:rPr lang="it-IT" b="1" dirty="0">
                <a:hlinkClick r:id="rId4"/>
              </a:rPr>
              <a:t>https://www.youtube.com/watch?v=c4tugKhwfQQ</a:t>
            </a:r>
            <a:r>
              <a:rPr lang="it-IT" b="1" dirty="0"/>
              <a:t> .</a:t>
            </a:r>
          </a:p>
          <a:p>
            <a:r>
              <a:rPr lang="it-IT" b="1" dirty="0"/>
              <a:t>Creiamo insieme il libro delle emozioni.</a:t>
            </a:r>
          </a:p>
        </p:txBody>
      </p:sp>
      <p:pic>
        <p:nvPicPr>
          <p:cNvPr id="4" name="nnnnnn">
            <a:hlinkClick r:id="" action="ppaction://media"/>
            <a:extLst>
              <a:ext uri="{FF2B5EF4-FFF2-40B4-BE49-F238E27FC236}">
                <a16:creationId xmlns:a16="http://schemas.microsoft.com/office/drawing/2014/main" id="{83A7FC0F-21C4-49EE-9958-8FBEDAF00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8348" y="3429000"/>
            <a:ext cx="1351722" cy="13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22EC2-291D-42CA-AD22-F3F58EEF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Piegare</a:t>
            </a:r>
            <a:r>
              <a:rPr lang="en-US" dirty="0"/>
              <a:t> un </a:t>
            </a:r>
            <a:r>
              <a:rPr lang="en-US" dirty="0" err="1"/>
              <a:t>foglio</a:t>
            </a:r>
            <a:r>
              <a:rPr lang="en-US" dirty="0"/>
              <a:t> in </a:t>
            </a:r>
            <a:r>
              <a:rPr lang="en-US" dirty="0" err="1"/>
              <a:t>sette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, </a:t>
            </a:r>
            <a:r>
              <a:rPr lang="en-US" dirty="0" err="1"/>
              <a:t>disegniare</a:t>
            </a:r>
            <a:r>
              <a:rPr lang="en-US" dirty="0"/>
              <a:t>  due </a:t>
            </a:r>
            <a:r>
              <a:rPr lang="en-US" dirty="0" err="1"/>
              <a:t>mostri</a:t>
            </a:r>
            <a:r>
              <a:rPr lang="en-US" dirty="0"/>
              <a:t> </a:t>
            </a:r>
          </a:p>
        </p:txBody>
      </p:sp>
      <p:pic>
        <p:nvPicPr>
          <p:cNvPr id="5" name="Segnaposto contenuto 4" descr="Immagine che contiene interni, stazionario, sedendo, tavolo&#10;&#10;Descrizione generata automaticamente">
            <a:extLst>
              <a:ext uri="{FF2B5EF4-FFF2-40B4-BE49-F238E27FC236}">
                <a16:creationId xmlns:a16="http://schemas.microsoft.com/office/drawing/2014/main" id="{A3C8FA22-7B17-4E89-BC91-A0465734C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9"/>
          <a:stretch/>
        </p:blipFill>
        <p:spPr>
          <a:xfrm>
            <a:off x="647701" y="609601"/>
            <a:ext cx="69769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37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DB6F6-3195-4E25-BE63-090A2BA6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/>
              <a:t>Tagliate e colorate i mostri :</a:t>
            </a:r>
            <a:endParaRPr lang="it-IT" dirty="0"/>
          </a:p>
        </p:txBody>
      </p:sp>
      <p:pic>
        <p:nvPicPr>
          <p:cNvPr id="5" name="Segnaposto contenuto 4" descr="Immagine che contiene tavolo, bianco, gruppo, stanza&#10;&#10;Descrizione generata automaticamente">
            <a:extLst>
              <a:ext uri="{FF2B5EF4-FFF2-40B4-BE49-F238E27FC236}">
                <a16:creationId xmlns:a16="http://schemas.microsoft.com/office/drawing/2014/main" id="{E74BC72E-8F8C-41E2-860D-99F0D0525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5" y="2058865"/>
            <a:ext cx="4953000" cy="3714750"/>
          </a:xfrm>
        </p:spPr>
      </p:pic>
      <p:pic>
        <p:nvPicPr>
          <p:cNvPr id="7" name="Immagine 6" descr="Immagine che contiene interni, tavolo, forbici, ripieno&#10;&#10;Descrizione generata automaticamente">
            <a:extLst>
              <a:ext uri="{FF2B5EF4-FFF2-40B4-BE49-F238E27FC236}">
                <a16:creationId xmlns:a16="http://schemas.microsoft.com/office/drawing/2014/main" id="{6122A1ED-7D34-42F6-B8F2-CD32FD73C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8" y="2058866"/>
            <a:ext cx="5134708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F1D5B-EC2E-4583-8973-1A8C234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123092"/>
            <a:ext cx="11074126" cy="931985"/>
          </a:xfrm>
        </p:spPr>
        <p:txBody>
          <a:bodyPr>
            <a:noAutofit/>
          </a:bodyPr>
          <a:lstStyle/>
          <a:p>
            <a:r>
              <a:rPr lang="it-IT" sz="2400" b="1" dirty="0"/>
              <a:t>Dopo aver tagliato i mostri , incollateli su ogni pagina e  disegniate le figure  che rappresentano le varie emozioni</a:t>
            </a:r>
            <a:r>
              <a:rPr lang="it-IT" sz="3200" b="1" dirty="0"/>
              <a:t>: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97EFC32-66B2-4CF8-AD8E-416E78290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5" y="1084389"/>
            <a:ext cx="2193681" cy="2787154"/>
          </a:xfrm>
        </p:spPr>
      </p:pic>
      <p:pic>
        <p:nvPicPr>
          <p:cNvPr id="11" name="Immagine 10" descr="Immagine che contiene borsa, asciugamano&#10;&#10;Descrizione generata automaticamente">
            <a:extLst>
              <a:ext uri="{FF2B5EF4-FFF2-40B4-BE49-F238E27FC236}">
                <a16:creationId xmlns:a16="http://schemas.microsoft.com/office/drawing/2014/main" id="{8DF7BA4E-7825-4C1C-B49E-EAAB82217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90" y="1106480"/>
            <a:ext cx="2193681" cy="278715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40CD70A-02DF-4978-97B1-2072512A8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91" y="1051658"/>
            <a:ext cx="2196245" cy="2787155"/>
          </a:xfrm>
          <a:prstGeom prst="rect">
            <a:avLst/>
          </a:prstGeom>
        </p:spPr>
      </p:pic>
      <p:pic>
        <p:nvPicPr>
          <p:cNvPr id="15" name="Immagine 14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AE02468A-D713-46C0-8299-3AAC2A498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65" y="1051658"/>
            <a:ext cx="2191477" cy="2725111"/>
          </a:xfrm>
          <a:prstGeom prst="rect">
            <a:avLst/>
          </a:prstGeom>
        </p:spPr>
      </p:pic>
      <p:pic>
        <p:nvPicPr>
          <p:cNvPr id="17" name="Immagine 16" descr="Immagine che contiene cibo&#10;&#10;Descrizione generata automaticamente">
            <a:extLst>
              <a:ext uri="{FF2B5EF4-FFF2-40B4-BE49-F238E27FC236}">
                <a16:creationId xmlns:a16="http://schemas.microsoft.com/office/drawing/2014/main" id="{30954798-A6CC-4414-A39F-A5F34B8AC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8" y="3958069"/>
            <a:ext cx="2090366" cy="2866283"/>
          </a:xfrm>
          <a:prstGeom prst="rect">
            <a:avLst/>
          </a:prstGeom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E7F823BE-5A44-47FD-989D-ED1FFC638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8" y="3958069"/>
            <a:ext cx="2191477" cy="287350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CE94A8E-A0D2-4AA3-B090-80B3E0E10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90" y="3900856"/>
            <a:ext cx="2196246" cy="286628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D987A7D-C6AE-4FB4-920E-9E0990953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92" y="4012334"/>
            <a:ext cx="2134250" cy="28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97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0</TotalTime>
  <Words>128</Words>
  <Application>Microsoft Office PowerPoint</Application>
  <PresentationFormat>Widescreen</PresentationFormat>
  <Paragraphs>16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Tw Cen MT</vt:lpstr>
      <vt:lpstr>Circuito</vt:lpstr>
      <vt:lpstr>II Circolo di Pomigliano d’Arco</vt:lpstr>
      <vt:lpstr>I colori delle emozioni</vt:lpstr>
      <vt:lpstr>Piegare un foglio in sette parti , disegniare  due mostri </vt:lpstr>
      <vt:lpstr>Tagliate e colorate i mostri :</vt:lpstr>
      <vt:lpstr>Dopo aver tagliato i mostri , incollateli su ogni pagina e  disegniate le figure  che rappresentano le varie emozioni: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di Pomigliano d’Arco</dc:title>
  <dc:creator>rosa carbone</dc:creator>
  <cp:lastModifiedBy>rosa carbone</cp:lastModifiedBy>
  <cp:revision>6</cp:revision>
  <dcterms:created xsi:type="dcterms:W3CDTF">2020-04-17T08:57:32Z</dcterms:created>
  <dcterms:modified xsi:type="dcterms:W3CDTF">2020-04-18T14:04:43Z</dcterms:modified>
</cp:coreProperties>
</file>