
<file path=[Content_Types].xml><?xml version="1.0" encoding="utf-8"?>
<Types xmlns="http://schemas.openxmlformats.org/package/2006/content-types">
  <Default Extension="aac" ContentType="audio/aa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56" r:id="rId4"/>
    <p:sldId id="257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-Asus" initials="U" lastIdx="1" clrIdx="0">
    <p:extLst>
      <p:ext uri="{19B8F6BF-5375-455C-9EA6-DF929625EA0E}">
        <p15:presenceInfo xmlns:p15="http://schemas.microsoft.com/office/powerpoint/2012/main" userId="User-As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B8E945-BFCF-4AB8-8F40-4FD6012D2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FFEF33E-F53D-467D-8331-C3959716FC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64F470-F39C-4693-8A66-3607EDAEB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2903FFF-0EB7-4CA2-BD3F-2A95127C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5CA184-CDB5-4F9E-9B5D-90B2FCD42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172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BE42B-0195-45FB-8057-5EA44757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4DE6AA3-CC50-41CA-BA41-F3E6638F4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A78B1B-60C4-453B-B986-F7302E7DE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55AE1-37D0-49A9-909F-5339BE8E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417F1B-5237-46CB-8F41-E65C70C81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260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2C79F6D-7317-4352-A211-77E0FEF9C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ADD2CB-32AC-48B6-B33C-2D06C5287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C666FFB-9BB9-44FB-B077-7BFB09661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7508FF-C029-4876-A209-9988C7CC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122E2F-086C-45CA-B53C-4BF2AF7F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78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EA37CF-66B3-4428-974D-AEC506537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0B76EF0-A9FD-4BC8-8BBB-82651C52F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E7F4D3-D0E2-43CC-A194-3DBB2D7C4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469C0D3-C9D2-42F6-83AA-6130AAA05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AF9BB5-6012-4461-978E-A64572E34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85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A50236-FCE5-4E14-9D8A-A9B69D6E1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9A7AF2-DD30-43DE-84ED-B234CB5BC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F43F13-9B3A-43F7-8198-7E3F83757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6E2009-14A3-46F8-A74F-1F7F4D4DE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E53F47-8124-4A05-9DF8-49312FBB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94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306E5-0494-46BF-A014-B9AD87BC1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2787B7-AC47-467B-9F1D-F123E7842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E944AEB-DEEC-42E1-92DF-CEF11BA10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E9A123B-87C6-4AE8-B95F-F22F6CC7A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177273-CEB4-4F63-829E-ECFEE9B9B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81DDAF5-B6F3-4B62-B91B-1896C30AD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285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79D93E-2CFC-4B44-891A-E92147257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9B7010-3E19-46E5-B3EC-8D1141718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3364127-A75D-4AF5-ABE5-D286CD126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003981-1116-4D58-9D5D-57C8469C0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12FC2EF-462C-4F20-AB0B-8FD28D28B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0CBDDA1-1440-4272-8121-73FEB6C7A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5470A92-AE05-47C1-AE07-DFDE51C0F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0C8B4F-C0C9-4273-8C9C-63AD2550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61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E3A288-A998-48F8-A864-3B3ED0A1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0BA7DB8-A7FD-4EA0-878E-B2F66D804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938C1D-30A2-4E83-AF68-CAB9BDA8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2776373-E024-457A-AB3D-EF499D12F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260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BD4BBCE-0CD6-4ED8-8300-E15DC5A2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FA90CD3-30EB-45AD-9E65-5A5143DC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1ACFCA-02B2-4465-8B73-69D3E9ED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240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E7404A-AD87-49BD-BE58-DBA8D02F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D997AE-CBE5-4BC9-8834-E3F6426F1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9FB104F-BB08-4A06-9B01-A09E6F743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3E882C-4C67-4A67-BDDC-18F47CAA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D1BC27-8535-417A-820E-F96B0191E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009A26E-D75C-4BB2-9216-6CBDEB32F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4480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2A1D2-B4D7-4ABA-8D48-4C9C6AD2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BDD0684-F940-4E79-99C6-994E372CBC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52C74F7-6C5C-4FD7-9B95-EBE1AE327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779BD48-D2B3-4929-ABE2-13879F4A0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5B9371-B9BE-4EE7-92F0-ADB09E77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94AC5F-116C-4021-A9EC-E7DB204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464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85A804B-1823-440C-8FE5-E2341E89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BD8DF5-3E2F-45EC-8AA9-6F4A1F400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AE2C7A-D444-4041-B46F-A34A0CB871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9D40-C420-42F6-879E-C7F1AC2CE713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3A731B-8070-4859-96FD-2E9E948EA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56641F-3DDE-44F1-B9FF-F6E58F9A0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5D79-5E9C-4021-8009-CE1F124B4B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33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aac"/><Relationship Id="rId1" Type="http://schemas.microsoft.com/office/2007/relationships/media" Target="../media/media1.aac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aac"/><Relationship Id="rId1" Type="http://schemas.microsoft.com/office/2007/relationships/media" Target="../media/media2.aac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EF6A29-CB3C-4093-9667-C97CF1568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0" y="0"/>
            <a:ext cx="9144000" cy="2387600"/>
          </a:xfrm>
        </p:spPr>
        <p:txBody>
          <a:bodyPr>
            <a:normAutofit/>
          </a:bodyPr>
          <a:lstStyle/>
          <a:p>
            <a:r>
              <a:rPr lang="it-IT" sz="5400" dirty="0"/>
              <a:t>II Circolo di Pomigliano d’ Arco</a:t>
            </a:r>
            <a:br>
              <a:rPr lang="it-IT" sz="5400" dirty="0"/>
            </a:br>
            <a:r>
              <a:rPr lang="it-IT" sz="4800" dirty="0">
                <a:solidFill>
                  <a:srgbClr val="FF0000"/>
                </a:solidFill>
              </a:rPr>
              <a:t>Il draghetto golosone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FB6D45B-DBAB-4C55-9924-CC53184EFD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8542" y="5215526"/>
            <a:ext cx="4131735" cy="1399822"/>
          </a:xfrm>
        </p:spPr>
        <p:txBody>
          <a:bodyPr>
            <a:normAutofit fontScale="92500"/>
          </a:bodyPr>
          <a:lstStyle/>
          <a:p>
            <a:r>
              <a:rPr lang="it-IT" dirty="0"/>
              <a:t>Plesso Rodari</a:t>
            </a:r>
          </a:p>
          <a:p>
            <a:r>
              <a:rPr lang="it-IT" dirty="0"/>
              <a:t>Sezione P</a:t>
            </a:r>
          </a:p>
          <a:p>
            <a:r>
              <a:rPr lang="it-IT" dirty="0"/>
              <a:t>Insegnante Pulcrano Maria Grazia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CA7773-2896-421B-A668-E0E73917C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78" y="2325454"/>
            <a:ext cx="4432477" cy="42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4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67CCEB-E346-4BF2-965B-4E866892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733"/>
            <a:ext cx="10515600" cy="50932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ATTIVITA’</a:t>
            </a:r>
          </a:p>
          <a:p>
            <a:r>
              <a:rPr lang="it-IT" dirty="0"/>
              <a:t>Impariamo come stare bene  mangiando bene;</a:t>
            </a:r>
          </a:p>
          <a:p>
            <a:r>
              <a:rPr lang="it-IT" dirty="0"/>
              <a:t>Ascolto della storia;</a:t>
            </a:r>
          </a:p>
          <a:p>
            <a:r>
              <a:rPr lang="it-IT" dirty="0"/>
              <a:t>Costruiamo la mascherina del draghetto;</a:t>
            </a:r>
          </a:p>
          <a:p>
            <a:r>
              <a:rPr lang="it-IT" dirty="0"/>
              <a:t>Schede per imparare divertendoci.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FF0000"/>
                </a:solidFill>
              </a:rPr>
              <a:t>CAMPI DI ESPERIENZA</a:t>
            </a:r>
          </a:p>
          <a:p>
            <a:r>
              <a:rPr lang="it-IT" dirty="0"/>
              <a:t>Il se e l’altro : comprendere l’importanza di una corretta alimentazione;</a:t>
            </a:r>
          </a:p>
          <a:p>
            <a:r>
              <a:rPr lang="it-IT" dirty="0"/>
              <a:t>Il corpo e il movimento : assaggiare un po’tutti i tipi di cibo;</a:t>
            </a:r>
          </a:p>
          <a:p>
            <a:r>
              <a:rPr lang="it-IT" dirty="0"/>
              <a:t>Immagini suoni e colori : riconoscere i propri gusti;</a:t>
            </a:r>
          </a:p>
          <a:p>
            <a:r>
              <a:rPr lang="it-IT" dirty="0"/>
              <a:t>I discorsi e le parole : conoscere la storia del drago golosone.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997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776CDE-F2D9-4843-98EF-96DDB5A6C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668" y="124178"/>
            <a:ext cx="9144000" cy="598311"/>
          </a:xfrm>
        </p:spPr>
        <p:txBody>
          <a:bodyPr>
            <a:normAutofit fontScale="90000"/>
          </a:bodyPr>
          <a:lstStyle/>
          <a:p>
            <a:r>
              <a:rPr lang="it-IT" sz="4000" b="1" dirty="0">
                <a:solidFill>
                  <a:srgbClr val="00B050"/>
                </a:solidFill>
                <a:latin typeface="Arial Black" panose="020B0A04020102020204" pitchFamily="34" charset="0"/>
              </a:rPr>
              <a:t>IL DRAGHETTO GOLOSONE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EAF8CF9-A399-4779-823F-BBBBAC564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624" y="722489"/>
            <a:ext cx="11492088" cy="6135511"/>
          </a:xfrm>
        </p:spPr>
        <p:txBody>
          <a:bodyPr>
            <a:normAutofit fontScale="55000" lnSpcReduction="20000"/>
          </a:bodyPr>
          <a:lstStyle/>
          <a:p>
            <a:endParaRPr lang="it-IT" sz="2900" dirty="0"/>
          </a:p>
          <a:p>
            <a:r>
              <a:rPr lang="it-IT" sz="2900" b="1" dirty="0"/>
              <a:t>Golosone è un draghetto davvero molto pigro, si alza tardi alla mattina e non vuole mai fare colazione. La mamma gli spiega che la colazione è importante perché durante la notte la sua pancia è rimasta vuota, ma Golosone proprio non ne vuole sapere. Appena arrivato a scuola però comincia a sentire un po’ di fame e mangia un pacchetto di caramelle. </a:t>
            </a:r>
          </a:p>
          <a:p>
            <a:r>
              <a:rPr lang="it-IT" sz="2900" b="1" dirty="0"/>
              <a:t>La maestra gli dice - Golosone non puoi mangiare tutte quelle caramelle, non ti fanno bene! - ma il draghetto non l’ascolta. Anche quando i suoi amici fanno ginnastica Golosone non vuole fare movimento perché dice che è troppo faticoso, preferisce stare seduto e mangiare patatine fino a mezzogiorno. </a:t>
            </a:r>
          </a:p>
          <a:p>
            <a:r>
              <a:rPr lang="it-IT" sz="2900" b="1" dirty="0"/>
              <a:t>A pranzo, mentre i suoi amici mangiano un bel piatto di pasta con il pomodoro, una bistecca e l’insalata, Golosone mangia solo un po’ di pane perché non ha fame. Quando torna da scuola la sua pancia è ancora vuota per cui si riempie di cioccolata e merendine e poi sta seduto davanti alla televisione tutto il pomeriggio. </a:t>
            </a:r>
          </a:p>
          <a:p>
            <a:r>
              <a:rPr lang="it-IT" sz="2900" b="1" dirty="0"/>
              <a:t>Per cena non vuole mangiare la minestra di verdure che gli ha preparato la mamma e prima di andare a letto, siccome ha fame, sgranocchia un altro pacchetto di patatine. </a:t>
            </a:r>
          </a:p>
          <a:p>
            <a:r>
              <a:rPr lang="it-IT" sz="2900" b="1" dirty="0"/>
              <a:t>La mamma è molto preoccupata per Golosone e non sa cosa fare, finché una mattina il draghetto diventa talmente pesante che non riesce più a volare. - Ma se non mangio mai né a colazione, né a pranzo e nemmeno a cena, come posso essere diventato così pesante? - piagnucola il draghetto. </a:t>
            </a:r>
          </a:p>
          <a:p>
            <a:r>
              <a:rPr lang="it-IT" sz="2900" b="1" dirty="0"/>
              <a:t>-Sbagli! sono stanca di ripetertelo tutte le volte! - esclama la mamma, - ti stai rovinando la salute e anche i denti. Guarda qua! -  dice facendogli vedere allo specchio una grossa caria nera. </a:t>
            </a:r>
          </a:p>
          <a:p>
            <a:r>
              <a:rPr lang="it-IT" sz="2900" b="1" dirty="0"/>
              <a:t>Golosone si preoccupa e comincia a capire che sta sbagliando. </a:t>
            </a:r>
          </a:p>
          <a:p>
            <a:r>
              <a:rPr lang="it-IT" sz="2900" b="1" dirty="0"/>
              <a:t>-	Hai ragione mamma, da oggi sarò molto attento a ciò che mangio. Per cominciare faccio subito una bella colazione- dice Golosone bevendo una tazza di thè con i biscotti e della frutta. </a:t>
            </a:r>
          </a:p>
          <a:p>
            <a:r>
              <a:rPr lang="it-IT" sz="2900" b="1" dirty="0"/>
              <a:t>Golosone a scuola si diverte a fare ginnastica e capisce che muoversi con i suoi amici è divertente e mette allegria. A pranzo si gusta un piatto di pasta, la bistecca con i pomodori, a merenda mangia una bella banana e a cena mangia il minestrone con il formaggio e la verdura. </a:t>
            </a:r>
          </a:p>
          <a:p>
            <a:r>
              <a:rPr lang="it-IT" sz="2900" b="1" dirty="0"/>
              <a:t>-	Mamma oggi mi sento davvero bene! Ho mangiato dei cibi che mi sono piaciuti tantissimo. D'ora in poi mangerò solo le cose che mi fanno bene. </a:t>
            </a:r>
          </a:p>
          <a:p>
            <a:r>
              <a:rPr lang="it-IT" sz="2900" b="1" dirty="0"/>
              <a:t>-	Bravo Golosone, sono proprio contenta! - dice la mamma dandogli un grosso bacione. </a:t>
            </a:r>
          </a:p>
          <a:p>
            <a:endParaRPr lang="it-IT" dirty="0"/>
          </a:p>
        </p:txBody>
      </p:sp>
      <p:pic>
        <p:nvPicPr>
          <p:cNvPr id="4" name="drago">
            <a:hlinkClick r:id="" action="ppaction://media"/>
            <a:extLst>
              <a:ext uri="{FF2B5EF4-FFF2-40B4-BE49-F238E27FC236}">
                <a16:creationId xmlns:a16="http://schemas.microsoft.com/office/drawing/2014/main" id="{ECD5FE57-4BF7-4EEB-9912-04AB1D56F9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3112" y="0"/>
            <a:ext cx="1106310" cy="110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0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C0B6FE-FC2A-47EC-B2A2-01963641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467" y="0"/>
            <a:ext cx="12056533" cy="778932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3100" b="1" dirty="0">
                <a:solidFill>
                  <a:srgbClr val="FF0000"/>
                </a:solidFill>
              </a:rPr>
              <a:t>Colora e ritaglia la maschera per diventare un draghetto golosone! 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4CA160E-2BD2-4C87-8BC1-F59029A2C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255" y="587938"/>
            <a:ext cx="4883277" cy="627006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AC7DF84-1AB8-44D7-8C29-4874C5A08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51" y="1384110"/>
            <a:ext cx="2966861" cy="395581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3560A1-BACA-4F58-A3B0-7D683C002065}"/>
              </a:ext>
            </a:extLst>
          </p:cNvPr>
          <p:cNvSpPr txBox="1"/>
          <p:nvPr/>
        </p:nvSpPr>
        <p:spPr>
          <a:xfrm>
            <a:off x="8171039" y="5631933"/>
            <a:ext cx="3716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B050"/>
                </a:solidFill>
              </a:rPr>
              <a:t>Questa l’ho fatta io…</a:t>
            </a:r>
          </a:p>
        </p:txBody>
      </p:sp>
    </p:spTree>
    <p:extLst>
      <p:ext uri="{BB962C8B-B14F-4D97-AF65-F5344CB8AC3E}">
        <p14:creationId xmlns:p14="http://schemas.microsoft.com/office/powerpoint/2010/main" val="2394025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D84A45-9F6D-4F52-BD24-8E484C880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5053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               REGOLE PER STARE BENE :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22EE2E-0FA2-4A4F-82F8-E1D937284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916"/>
            <a:ext cx="10515600" cy="526595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dirty="0"/>
              <a:t>Mangia con moderazione</a:t>
            </a:r>
          </a:p>
          <a:p>
            <a:pPr marL="0" indent="0" algn="ctr">
              <a:buNone/>
            </a:pPr>
            <a:r>
              <a:rPr lang="it-IT" dirty="0"/>
              <a:t>facendo un po’ di attenzione :</a:t>
            </a:r>
          </a:p>
          <a:p>
            <a:pPr marL="0" indent="0" algn="ctr">
              <a:buNone/>
            </a:pPr>
            <a:r>
              <a:rPr lang="it-IT" dirty="0"/>
              <a:t>una sana colazione,</a:t>
            </a:r>
          </a:p>
          <a:p>
            <a:pPr marL="0" indent="0" algn="ctr">
              <a:buNone/>
            </a:pPr>
            <a:r>
              <a:rPr lang="it-IT" dirty="0"/>
              <a:t>torta e tè con il limone,</a:t>
            </a:r>
          </a:p>
          <a:p>
            <a:pPr marL="0" indent="0" algn="ctr">
              <a:buNone/>
            </a:pPr>
            <a:r>
              <a:rPr lang="it-IT" dirty="0"/>
              <a:t>un pranzetto appetitoso,</a:t>
            </a:r>
          </a:p>
          <a:p>
            <a:pPr marL="0" indent="0" algn="ctr">
              <a:buNone/>
            </a:pPr>
            <a:r>
              <a:rPr lang="it-IT" dirty="0"/>
              <a:t>uno spuntino gustoso,</a:t>
            </a:r>
          </a:p>
          <a:p>
            <a:pPr marL="0" indent="0" algn="ctr">
              <a:buNone/>
            </a:pPr>
            <a:r>
              <a:rPr lang="it-IT" dirty="0"/>
              <a:t>una cena leggerina </a:t>
            </a:r>
          </a:p>
          <a:p>
            <a:pPr marL="0" indent="0" algn="ctr">
              <a:buNone/>
            </a:pPr>
            <a:r>
              <a:rPr lang="it-IT" dirty="0"/>
              <a:t>e poi una bella dormitina.</a:t>
            </a:r>
          </a:p>
          <a:p>
            <a:pPr marL="0" indent="0" algn="ctr">
              <a:buNone/>
            </a:pPr>
            <a:r>
              <a:rPr lang="it-IT" dirty="0"/>
              <a:t>Fai lunghe passeggiate,</a:t>
            </a:r>
          </a:p>
          <a:p>
            <a:pPr marL="0" indent="0" algn="ctr">
              <a:buNone/>
            </a:pPr>
            <a:r>
              <a:rPr lang="it-IT" dirty="0"/>
              <a:t>corse e belle camminate,</a:t>
            </a:r>
          </a:p>
          <a:p>
            <a:pPr marL="0" indent="0" algn="ctr">
              <a:buNone/>
            </a:pPr>
            <a:r>
              <a:rPr lang="it-IT" dirty="0"/>
              <a:t>se queste regole rispetterai </a:t>
            </a:r>
          </a:p>
          <a:p>
            <a:pPr marL="0" indent="0" algn="ctr">
              <a:buNone/>
            </a:pPr>
            <a:r>
              <a:rPr lang="it-IT" dirty="0"/>
              <a:t>sempre sano resterai.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4" name="cibo">
            <a:hlinkClick r:id="" action="ppaction://media"/>
            <a:extLst>
              <a:ext uri="{FF2B5EF4-FFF2-40B4-BE49-F238E27FC236}">
                <a16:creationId xmlns:a16="http://schemas.microsoft.com/office/drawing/2014/main" id="{742BF5B3-9C47-4645-9630-D71405B7A5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8311" y="1566333"/>
            <a:ext cx="2077156" cy="207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2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648</Words>
  <Application>Microsoft Office PowerPoint</Application>
  <PresentationFormat>Widescreen</PresentationFormat>
  <Paragraphs>44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di Office</vt:lpstr>
      <vt:lpstr>II Circolo di Pomigliano d’ Arco Il draghetto golosone </vt:lpstr>
      <vt:lpstr>Presentazione standard di PowerPoint</vt:lpstr>
      <vt:lpstr>IL DRAGHETTO GOLOSONE </vt:lpstr>
      <vt:lpstr> Colora e ritaglia la maschera per diventare un draghetto golosone!  </vt:lpstr>
      <vt:lpstr>               REGOLE PER STARE BENE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DRAGHETTO GOLOSONE</dc:title>
  <dc:creator>User-Asus</dc:creator>
  <cp:lastModifiedBy>User-Asus</cp:lastModifiedBy>
  <cp:revision>15</cp:revision>
  <dcterms:created xsi:type="dcterms:W3CDTF">2020-04-27T08:36:34Z</dcterms:created>
  <dcterms:modified xsi:type="dcterms:W3CDTF">2020-04-27T17:30:30Z</dcterms:modified>
</cp:coreProperties>
</file>