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515CA-085F-4DE7-B9EE-674CE0867C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82BE40-23C4-49F7-AE40-FE7BE3C3C5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2DC78B-333C-410E-A764-B390EE38B6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5A23C5-9439-40D2-8EE3-3B36BE8039E0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1373F3-F10D-4CCC-9F90-F576B49DAC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83513A-D285-464D-B2B1-B87454B0EB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006207-CF3E-44DB-B517-663EAA851DC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041612-4A11-408E-AD48-5870592563D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DCA2C0-F135-4576-9863-B49D286B48B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73B677-B8F7-496B-9CC0-B0FF285A6FD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71F674-A695-47F1-B652-CADE0F6EED2C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1A45C2-A033-45A3-A42F-ED6C5E0FF4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2BD9FD-58EA-46FB-AD4B-4FC79BACE0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7FFC3C-5AF1-40BA-A856-8C33C11CC81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8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84C37EC-EC05-4875-83BB-B6247CD7D58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802130-AF52-4000-9005-34AB90754AA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A661C3-5A29-48D7-8A85-444C51EC81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42E359-EFC9-4F6A-9FB6-D4134F65C284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B3E220-173E-418F-B4FD-894053045F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A47D74-62A6-435B-B6AD-A286609E1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EB392-2AF0-45D6-AF65-E5FC0857F62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6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15BF2F-A552-4C8C-815A-20939A606A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982C7B-C89D-4182-8DFB-B27990DF03F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E58E7-63D1-47B4-AA17-A953ABA0E2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2DF7F6-152E-4148-8730-A79EB8B689C8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68DD98-3C77-48E7-9853-5F0A277377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A152CE-F6E4-460D-ABE3-CBFDAF8684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3D7055-44ED-4FBC-8379-7616337EFCB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844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A68C1-343D-45F1-B28E-BB1DD862C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97E148-9D8C-4F90-BE22-863C9399E5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3CDE34-25A7-42AE-82A7-4F07068D7C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D9C832-1C46-465D-8262-6E53B8B7F84D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E2DDAB-BA4D-4C6D-8167-47B604CD37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B81754-544D-427C-A1FD-AAF4957694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B90573-A02D-486D-9D8D-7A08C1201B8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7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CF517-799C-429A-9A52-3557EDAFA6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E19975-E216-4123-9112-576FEE2404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E6429E-CDB8-41F8-9161-686AE47EFF9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A31467-FA5E-40A2-8837-F76866C7DA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68A915-9FD9-496D-A22D-6A7A1307B3C0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D0E53-FFF2-43C3-A7D4-1948983127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54366A-84D8-41DF-90CC-703BD58F04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F0E5E9-BA8B-4612-BC91-B3241CEF503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56913-A09F-4AB6-8BD2-EE38A282BC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216235-59AF-4BD9-B157-ADAA3DC089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EEFAC9-5875-4B50-BB8C-921A567A730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D64FEA-D67C-4DF5-A34B-DFB79378164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33B3598-8BC9-46D7-84C1-62251801EF0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A7F4F07-CC1F-42C6-B3AD-4570FB477D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5EA4CE-1B32-4443-B19A-7C82FE26B1B7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18E3AFC-C2F7-4E61-840B-85BD924CEF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83E54B0-31FE-4955-8016-D1740D5616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3DAF31-3663-4912-93DE-3D33DE564EC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4FB6D-2005-4ACA-83A2-8FE32DF742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9D266C-A8A0-4AF4-92B1-BDB2E2DC07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1619B2-BD3C-4FC2-B857-C0B84C73CA27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9CB5A1-16B1-496E-9D5B-627A847F89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E43878-B495-4D47-A467-CDE94D6B57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847EE-A290-4D26-97C5-C226A1E8C53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5ED9BA0-F09D-4C9A-B7D5-79275054D5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7553A1-52BC-4D3F-B27C-7E5080BA7E9D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FCB8154-EF89-49DD-B659-D288A1D12D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4181D2-856A-4257-A757-5DB3D85FD9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3993A9-1CBC-4DDF-9A45-0329D8C62041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1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60541-6000-4AA7-BD1F-90E92A0AEB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ADF99D-DCEE-4195-930A-12AA2FF34F5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D35BBB-02ED-4F61-B71C-A510F44F477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D1DA91-AA55-4FB4-8504-885663B6F5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EBAB24-B8A2-43F1-8884-D170EEF87658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36BE75-8982-4AFF-89E9-79529FD7F6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937096-BDC9-4510-8731-E00859CC05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C2D541-76C9-41A8-B3C0-F3CC1DBDC04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20583A-2FA5-449A-9C66-9CF33F899F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404447-648B-4D41-A48A-FF58CDD776B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317A0E-6903-4237-BD28-73B669B9268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141F62-3D07-47CC-84FF-D6B2EF76BF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5DB29C-9031-426B-9C38-D0580DA1E1D5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58B39E-2986-4AF7-8094-5C6363A8DC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98ABAB-1065-4350-8B42-C61CE827BF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D29D6D-EACB-4A3E-A868-C393993520BC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0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3E903C6-D435-448B-865E-66160B3AC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68C7B1-A3CC-4E85-A967-02A621700C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1CFA02-3E38-456D-8B36-B5FF8708637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AC8419E-DFC3-4FE3-AEF6-E4A60BFB058F}" type="datetime1">
              <a:rPr lang="en-US"/>
              <a:pPr lvl="0"/>
              <a:t>3/28/2020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35D84E-4D43-44F5-80CB-BAC810762A7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C3FC67-F9A5-4242-8CC4-113254FDB76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206A5B1-D28E-49ED-BE82-4B0357E2FAED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DE73906-38F4-459C-9D4E-E75796042B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1" b="13689"/>
          <a:stretch>
            <a:fillRect/>
          </a:stretch>
        </p:blipFill>
        <p:spPr>
          <a:xfrm>
            <a:off x="104230" y="-67656"/>
            <a:ext cx="12191978" cy="68580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4207538-0454-4BA9-A1DF-8DE64041C2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43463" y="643463"/>
            <a:ext cx="11362489" cy="3569241"/>
          </a:xfrm>
        </p:spPr>
        <p:txBody>
          <a:bodyPr anchor="t"/>
          <a:lstStyle/>
          <a:p>
            <a:pPr lvl="0"/>
            <a:r>
              <a:rPr lang="it-IT" sz="6600">
                <a:solidFill>
                  <a:srgbClr val="FFFF00"/>
                </a:solidFill>
              </a:rPr>
              <a:t>Classi III</a:t>
            </a:r>
            <a:br>
              <a:rPr lang="it-IT" sz="6600">
                <a:solidFill>
                  <a:srgbClr val="FFFF00"/>
                </a:solidFill>
              </a:rPr>
            </a:br>
            <a:r>
              <a:rPr lang="it-IT" sz="6600">
                <a:solidFill>
                  <a:srgbClr val="FFFF00"/>
                </a:solidFill>
              </a:rPr>
              <a:t>Italiano/Arte</a:t>
            </a:r>
            <a:br>
              <a:rPr lang="it-IT" sz="6600">
                <a:solidFill>
                  <a:srgbClr val="FFFF00"/>
                </a:solidFill>
              </a:rPr>
            </a:br>
            <a:r>
              <a:rPr lang="it-IT" sz="6600">
                <a:solidFill>
                  <a:srgbClr val="FFFF00"/>
                </a:solidFill>
              </a:rPr>
              <a:t>Pasqua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6D14BEE9-EA16-4F0D-ABCA-C34092FDF7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3463" y="4551032"/>
            <a:ext cx="11243736" cy="1552879"/>
          </a:xfrm>
        </p:spPr>
        <p:txBody>
          <a:bodyPr anchor="b"/>
          <a:lstStyle/>
          <a:p>
            <a:pPr lvl="0"/>
            <a:r>
              <a:rPr lang="it-IT" sz="5400">
                <a:solidFill>
                  <a:srgbClr val="FFC000"/>
                </a:solidFill>
              </a:rPr>
              <a:t>Doc. Pascale Maria Rosaria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3B927E3-EF85-4320-B057-06704D16A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125" y="33613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54B86C-6E31-42CF-B95D-7FF2AE1A9D2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45720"/>
          </a:xfrm>
        </p:spPr>
        <p:txBody>
          <a:bodyPr anchorCtr="0">
            <a:normAutofit fontScale="90000"/>
          </a:bodyPr>
          <a:lstStyle/>
          <a:p>
            <a:pPr lvl="0" algn="l"/>
            <a:r>
              <a:rPr lang="it-IT" sz="2300" dirty="0"/>
              <a:t>Ascolta, leggi , poi cerchia i verbi.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5483A5-DE0A-4482-90E1-CD3AD4A7D2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1670755"/>
            <a:ext cx="9144000" cy="4797774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Picture 2" descr="Risultato immagini per Brevi testi narrativi  di autori famosi sulla pasqua per bambini">
            <a:extLst>
              <a:ext uri="{FF2B5EF4-FFF2-40B4-BE49-F238E27FC236}">
                <a16:creationId xmlns:a16="http://schemas.microsoft.com/office/drawing/2014/main" id="{8F160422-AF1B-4FCE-AB67-0188F9ED57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08394" y="721973"/>
            <a:ext cx="5776914" cy="59661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Risultato immagini per Brevi testi narrativi  di autori famosi sulla pasqua per bambini">
            <a:extLst>
              <a:ext uri="{FF2B5EF4-FFF2-40B4-BE49-F238E27FC236}">
                <a16:creationId xmlns:a16="http://schemas.microsoft.com/office/drawing/2014/main" id="{9174EC42-632B-4262-AC6D-C07E4B5A71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5568" y="3241968"/>
            <a:ext cx="3810003" cy="32265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020EBDC-FDE0-40E8-8939-2D645527C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769" y="18467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B51511-A802-46EA-91DB-7D2D3F3FF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628293"/>
          </a:xfrm>
        </p:spPr>
        <p:txBody>
          <a:bodyPr/>
          <a:lstStyle/>
          <a:p>
            <a:pPr lvl="0" algn="r"/>
            <a:r>
              <a:rPr lang="it-IT" sz="2800"/>
              <a:t>Leggiamo e comprendiamo</a:t>
            </a:r>
          </a:p>
        </p:txBody>
      </p:sp>
      <p:pic>
        <p:nvPicPr>
          <p:cNvPr id="3" name="Picture 2" descr="Risultato immagini per Brevi testi narrativi  di autori famosi sulla pasqua per bambini">
            <a:extLst>
              <a:ext uri="{FF2B5EF4-FFF2-40B4-BE49-F238E27FC236}">
                <a16:creationId xmlns:a16="http://schemas.microsoft.com/office/drawing/2014/main" id="{CCB819ED-3F17-4510-850D-362D2E374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08004" y="365129"/>
            <a:ext cx="5260625" cy="6363053"/>
          </a:xfrm>
        </p:spPr>
      </p:pic>
      <p:pic>
        <p:nvPicPr>
          <p:cNvPr id="4" name="Picture 6" descr="Risultato immagini per immagini scoppio del carro firenze">
            <a:extLst>
              <a:ext uri="{FF2B5EF4-FFF2-40B4-BE49-F238E27FC236}">
                <a16:creationId xmlns:a16="http://schemas.microsoft.com/office/drawing/2014/main" id="{221C1EEA-8670-45AD-9D9C-09718FE925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72989" y="4155271"/>
            <a:ext cx="4902820" cy="25729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Risultato immagini per immagini scoppio del carro firenze">
            <a:extLst>
              <a:ext uri="{FF2B5EF4-FFF2-40B4-BE49-F238E27FC236}">
                <a16:creationId xmlns:a16="http://schemas.microsoft.com/office/drawing/2014/main" id="{072A7A4B-2DDF-4112-A3FF-13DE19F7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18884" y="1157813"/>
            <a:ext cx="5011012" cy="28330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0A31F36-9959-4B89-B1BE-9FC776581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8956" y="365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4C5751-6D4C-494A-BEE4-E8F9F23260D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/>
              <a:t>Ed ora leggi, ricopia, poi memorizza la poesia</a:t>
            </a:r>
          </a:p>
        </p:txBody>
      </p:sp>
      <p:pic>
        <p:nvPicPr>
          <p:cNvPr id="3" name="Picture 2" descr="Risultato immagini per Brevi testi narrativi  di autori famosi sulla pasqua per bambini">
            <a:extLst>
              <a:ext uri="{FF2B5EF4-FFF2-40B4-BE49-F238E27FC236}">
                <a16:creationId xmlns:a16="http://schemas.microsoft.com/office/drawing/2014/main" id="{C3710E10-2E7E-4CDC-A23E-6F649FBA0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01881" y="1441304"/>
            <a:ext cx="5438896" cy="5197001"/>
          </a:xfrm>
        </p:spPr>
      </p:pic>
      <p:pic>
        <p:nvPicPr>
          <p:cNvPr id="4" name="Picture 4" descr="Risultato immagini per immagini sulla pasqua">
            <a:extLst>
              <a:ext uri="{FF2B5EF4-FFF2-40B4-BE49-F238E27FC236}">
                <a16:creationId xmlns:a16="http://schemas.microsoft.com/office/drawing/2014/main" id="{41CD7E04-603F-4869-BD94-A680A5AB62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78284" y="1441304"/>
            <a:ext cx="4477844" cy="3071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7D788C-A3A5-4EDB-9350-A01DC06EA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2467" y="51118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34A01C-2815-4097-BDD8-1C34DB248E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sz="2800"/>
              <a:t>E poi c’è la Pasqua nell’arte: osservate , descrivete e scegliete il vostro quadro preferito quindi fate gli artisti, magari reinterpretando l‘opera che avete scelto. Gli autori sono: P. Picasso, P. Gauguin, V. Van Gogh.</a:t>
            </a:r>
          </a:p>
        </p:txBody>
      </p:sp>
      <p:pic>
        <p:nvPicPr>
          <p:cNvPr id="3" name="Picture 2" descr="Risultato immagini per quadri picasso pasqua">
            <a:extLst>
              <a:ext uri="{FF2B5EF4-FFF2-40B4-BE49-F238E27FC236}">
                <a16:creationId xmlns:a16="http://schemas.microsoft.com/office/drawing/2014/main" id="{C761A7CA-F945-409E-A52B-6D7526F4C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1266" y="2323847"/>
            <a:ext cx="3277584" cy="4009781"/>
          </a:xfrm>
        </p:spPr>
      </p:pic>
      <p:pic>
        <p:nvPicPr>
          <p:cNvPr id="4" name="Picture 4" descr="Risultato immagini per quadri gaugin pasqua">
            <a:extLst>
              <a:ext uri="{FF2B5EF4-FFF2-40B4-BE49-F238E27FC236}">
                <a16:creationId xmlns:a16="http://schemas.microsoft.com/office/drawing/2014/main" id="{821DD41A-9CC0-473F-A921-49408BD07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46371" y="2323847"/>
            <a:ext cx="3277584" cy="40097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Risultato immagini per quadri van gogh pasqua">
            <a:extLst>
              <a:ext uri="{FF2B5EF4-FFF2-40B4-BE49-F238E27FC236}">
                <a16:creationId xmlns:a16="http://schemas.microsoft.com/office/drawing/2014/main" id="{12BBB90A-6228-47C3-A883-8E409505E9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98988" y="2323847"/>
            <a:ext cx="3105082" cy="40097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EE323D7-658E-46BC-B0BC-79B4FAE16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997" y="9636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099F7-C8DA-47CB-A251-8E5E778824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sz="2400"/>
              <a:t>Ora da bravi, tocca a voi, provate a riprodurre (se non potete stamparlo) magari su un cartoncino colorato, poi coloratelo con la tecnica che preferite, ritagliatelo e completatelo con una bella frase augurale. Auguri!</a:t>
            </a:r>
          </a:p>
        </p:txBody>
      </p:sp>
      <p:pic>
        <p:nvPicPr>
          <p:cNvPr id="3" name="Picture 2" descr="Risultato immagini per biglietti pasquali da colorare">
            <a:extLst>
              <a:ext uri="{FF2B5EF4-FFF2-40B4-BE49-F238E27FC236}">
                <a16:creationId xmlns:a16="http://schemas.microsoft.com/office/drawing/2014/main" id="{2AB25A31-0CCE-4F08-97A6-4A3C1BA22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43790" y="1508165"/>
            <a:ext cx="7504709" cy="5213268"/>
          </a:xfr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0284DCB-283C-4262-BEF6-AB40DE331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9912" y="2412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118</Words>
  <Application>Microsoft Office PowerPoint</Application>
  <PresentationFormat>Widescreen</PresentationFormat>
  <Paragraphs>7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Classi III Italiano/Arte Pasqua</vt:lpstr>
      <vt:lpstr>Ascolta, leggi , poi cerchia i verbi.</vt:lpstr>
      <vt:lpstr>Leggiamo e comprendiamo</vt:lpstr>
      <vt:lpstr>Ed ora leggi, ricopia, poi memorizza la poesia</vt:lpstr>
      <vt:lpstr>E poi c’è la Pasqua nell’arte: osservate , descrivete e scegliete il vostro quadro preferito quindi fate gli artisti, magari reinterpretando l‘opera che avete scelto. Gli autori sono: P. Picasso, P. Gauguin, V. Van Gogh.</vt:lpstr>
      <vt:lpstr>Ora da bravi, tocca a voi, provate a riprodurre (se non potete stamparlo) magari su un cartoncino colorato, poi coloratelo con la tecnica che preferite, ritagliatelo e completatelo con una bella frase augurale. Auguri!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 III Pasqua</dc:title>
  <dc:creator>Vincenzo Romano</dc:creator>
  <cp:lastModifiedBy>Vincenzo Romano</cp:lastModifiedBy>
  <cp:revision>9</cp:revision>
  <dcterms:created xsi:type="dcterms:W3CDTF">2020-03-25T16:54:29Z</dcterms:created>
  <dcterms:modified xsi:type="dcterms:W3CDTF">2020-03-28T15:50:06Z</dcterms:modified>
</cp:coreProperties>
</file>