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3B6-0498-4E7A-B9DE-3132F06297B0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65-1C44-41D4-A712-593D74F6A9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517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3B6-0498-4E7A-B9DE-3132F06297B0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65-1C44-41D4-A712-593D74F6A9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7326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3B6-0498-4E7A-B9DE-3132F06297B0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65-1C44-41D4-A712-593D74F6A9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986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3B6-0498-4E7A-B9DE-3132F06297B0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65-1C44-41D4-A712-593D74F6A9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98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3B6-0498-4E7A-B9DE-3132F06297B0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65-1C44-41D4-A712-593D74F6A9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332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3B6-0498-4E7A-B9DE-3132F06297B0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65-1C44-41D4-A712-593D74F6A9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77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3B6-0498-4E7A-B9DE-3132F06297B0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65-1C44-41D4-A712-593D74F6A9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30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3B6-0498-4E7A-B9DE-3132F06297B0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65-1C44-41D4-A712-593D74F6A9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41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3B6-0498-4E7A-B9DE-3132F06297B0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65-1C44-41D4-A712-593D74F6A9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12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3B6-0498-4E7A-B9DE-3132F06297B0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65-1C44-41D4-A712-593D74F6A9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9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73B6-0498-4E7A-B9DE-3132F06297B0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B065-1C44-41D4-A712-593D74F6A9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084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073B6-0498-4E7A-B9DE-3132F06297B0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B065-1C44-41D4-A712-593D74F6A9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740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12" y="211015"/>
            <a:ext cx="11580056" cy="664698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597" y="1228286"/>
            <a:ext cx="6259132" cy="4743450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2991729" y="23945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DOCENTE ESPOSITO CARMELINA</a:t>
            </a:r>
          </a:p>
          <a:p>
            <a:pPr algn="ctr"/>
            <a:r>
              <a:rPr lang="it-IT" dirty="0">
                <a:solidFill>
                  <a:schemeClr val="bg1"/>
                </a:solidFill>
              </a:rPr>
              <a:t> INFANZIA CAPOLUOGO</a:t>
            </a:r>
          </a:p>
          <a:p>
            <a:pPr algn="ctr"/>
            <a:r>
              <a:rPr lang="it-IT" dirty="0">
                <a:solidFill>
                  <a:schemeClr val="bg1"/>
                </a:solidFill>
              </a:rPr>
              <a:t>SEZ. D ANNI  4</a:t>
            </a:r>
          </a:p>
        </p:txBody>
      </p:sp>
      <p:sp>
        <p:nvSpPr>
          <p:cNvPr id="9" name="Rettangolo 8"/>
          <p:cNvSpPr/>
          <p:nvPr/>
        </p:nvSpPr>
        <p:spPr>
          <a:xfrm>
            <a:off x="614288" y="6113167"/>
            <a:ext cx="822022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it-IT" b="1" kern="1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LABORATORIO </a:t>
            </a:r>
            <a:r>
              <a:rPr lang="it-IT" b="1" kern="1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SCIENTIFICO  Esperimento</a:t>
            </a:r>
            <a:r>
              <a:rPr lang="it-IT" b="1" kern="1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Come bevono le piante</a:t>
            </a:r>
            <a:r>
              <a:rPr lang="it-IT" b="1" kern="1800" dirty="0">
                <a:solidFill>
                  <a:srgbClr val="222222"/>
                </a:solidFill>
                <a:latin typeface="Cambo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t-IT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34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564" y="3902299"/>
            <a:ext cx="3672034" cy="295570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12" y="3570209"/>
            <a:ext cx="3814177" cy="3207988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172" y="3902299"/>
            <a:ext cx="3249637" cy="279609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0"/>
            <a:ext cx="11844996" cy="35702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 smtClean="0">
                <a:cs typeface="Arial" panose="020B0604020202020204" pitchFamily="34" charset="0"/>
              </a:rPr>
              <a:t>CIAO BIMBI BELLI  </a:t>
            </a:r>
            <a:r>
              <a:rPr lang="it-IT" sz="1400" b="1" dirty="0">
                <a:cs typeface="Arial" panose="020B0604020202020204" pitchFamily="34" charset="0"/>
              </a:rPr>
              <a:t>VI RICORDATE QUANDO AVETE PIANTATO </a:t>
            </a:r>
            <a:r>
              <a:rPr lang="it-IT" sz="1400" b="1" dirty="0" smtClean="0">
                <a:cs typeface="Arial" panose="020B0604020202020204" pitchFamily="34" charset="0"/>
              </a:rPr>
              <a:t>I SEMINI </a:t>
            </a:r>
            <a:r>
              <a:rPr lang="it-IT" sz="1400" b="1" dirty="0">
                <a:cs typeface="Arial" panose="020B0604020202020204" pitchFamily="34" charset="0"/>
              </a:rPr>
              <a:t>E</a:t>
            </a:r>
            <a:r>
              <a:rPr lang="it-IT" sz="1400" b="1" dirty="0" smtClean="0">
                <a:cs typeface="Arial" panose="020B0604020202020204" pitchFamily="34" charset="0"/>
              </a:rPr>
              <a:t> </a:t>
            </a:r>
            <a:r>
              <a:rPr lang="it-IT" sz="1400" b="1" dirty="0">
                <a:cs typeface="Arial" panose="020B0604020202020204" pitchFamily="34" charset="0"/>
              </a:rPr>
              <a:t>CHE </a:t>
            </a:r>
            <a:r>
              <a:rPr lang="it-IT" sz="1400" b="1" dirty="0" smtClean="0">
                <a:cs typeface="Arial" panose="020B0604020202020204" pitchFamily="34" charset="0"/>
              </a:rPr>
              <a:t>PER FARLI  </a:t>
            </a:r>
            <a:r>
              <a:rPr lang="it-IT" sz="1400" b="1" dirty="0">
                <a:cs typeface="Arial" panose="020B0604020202020204" pitchFamily="34" charset="0"/>
              </a:rPr>
              <a:t>CRESCERE </a:t>
            </a:r>
            <a:r>
              <a:rPr lang="it-IT" sz="1400" b="1" dirty="0" smtClean="0">
                <a:cs typeface="Arial" panose="020B0604020202020204" pitchFamily="34" charset="0"/>
              </a:rPr>
              <a:t>VI AVEVO DETTO CHE AVEVANO </a:t>
            </a:r>
            <a:r>
              <a:rPr lang="it-IT" sz="1400" b="1" dirty="0">
                <a:cs typeface="Arial" panose="020B0604020202020204" pitchFamily="34" charset="0"/>
              </a:rPr>
              <a:t>BISOGNO DI </a:t>
            </a:r>
            <a:r>
              <a:rPr lang="it-IT" sz="1400" b="1" dirty="0" smtClean="0">
                <a:cs typeface="Arial" panose="020B0604020202020204" pitchFamily="34" charset="0"/>
              </a:rPr>
              <a:t>TERRA, </a:t>
            </a:r>
            <a:r>
              <a:rPr lang="it-IT" sz="1400" b="1" dirty="0">
                <a:cs typeface="Arial" panose="020B0604020202020204" pitchFamily="34" charset="0"/>
              </a:rPr>
              <a:t>ACQUA </a:t>
            </a:r>
            <a:r>
              <a:rPr lang="it-IT" sz="1400" b="1" dirty="0" smtClean="0">
                <a:cs typeface="Arial" panose="020B0604020202020204" pitchFamily="34" charset="0"/>
              </a:rPr>
              <a:t>,SOLE E </a:t>
            </a:r>
            <a:r>
              <a:rPr lang="it-IT" sz="1400" b="1" dirty="0">
                <a:cs typeface="Arial" panose="020B0604020202020204" pitchFamily="34" charset="0"/>
              </a:rPr>
              <a:t>AMORE </a:t>
            </a:r>
            <a:endParaRPr lang="it-IT" sz="1400" b="1" dirty="0" smtClean="0">
              <a:cs typeface="Arial" panose="020B0604020202020204" pitchFamily="34" charset="0"/>
            </a:endParaRPr>
          </a:p>
          <a:p>
            <a:pPr algn="just"/>
            <a:r>
              <a:rPr lang="it-IT" sz="1400" b="1" dirty="0" smtClean="0">
                <a:cs typeface="Arial" panose="020B0604020202020204" pitchFamily="34" charset="0"/>
              </a:rPr>
              <a:t> </a:t>
            </a:r>
            <a:r>
              <a:rPr lang="it-IT" sz="1400" b="1" dirty="0">
                <a:cs typeface="Arial" panose="020B0604020202020204" pitchFamily="34" charset="0"/>
              </a:rPr>
              <a:t>MA  COME BEVONO LE PIANTE? COME SI MUOVE L’ACQUA ATTRAVERSO LE PIANTE</a:t>
            </a:r>
            <a:r>
              <a:rPr lang="it-IT" sz="1400" b="1" dirty="0" smtClean="0">
                <a:cs typeface="Arial" panose="020B0604020202020204" pitchFamily="34" charset="0"/>
              </a:rPr>
              <a:t>? </a:t>
            </a:r>
            <a:r>
              <a:rPr lang="it-IT" sz="1400" b="1" dirty="0">
                <a:cs typeface="Arial" panose="020B0604020202020204" pitchFamily="34" charset="0"/>
              </a:rPr>
              <a:t>LE PIANTE PRENDONO IL NUTRIMENTO DALLE RADICI. </a:t>
            </a:r>
            <a:endParaRPr lang="it-IT" sz="1400" b="1" dirty="0" smtClean="0">
              <a:cs typeface="Arial" panose="020B0604020202020204" pitchFamily="34" charset="0"/>
            </a:endParaRPr>
          </a:p>
          <a:p>
            <a:pPr algn="just"/>
            <a:r>
              <a:rPr lang="it-IT" sz="1400" b="1" dirty="0" smtClean="0">
                <a:cs typeface="Arial" panose="020B0604020202020204" pitchFamily="34" charset="0"/>
              </a:rPr>
              <a:t>ECCO </a:t>
            </a:r>
            <a:r>
              <a:rPr lang="it-IT" sz="1400" b="1" dirty="0">
                <a:cs typeface="Arial" panose="020B0604020202020204" pitchFamily="34" charset="0"/>
              </a:rPr>
              <a:t>UN COLORATO E DIVERTENTE ESPERIMENTO </a:t>
            </a:r>
          </a:p>
          <a:p>
            <a:pPr algn="just"/>
            <a:r>
              <a:rPr lang="it-IT" sz="1400" b="1" dirty="0" smtClean="0">
                <a:cs typeface="Arial" panose="020B0604020202020204" pitchFamily="34" charset="0"/>
              </a:rPr>
              <a:t>-      OCCORRENTE</a:t>
            </a:r>
            <a:r>
              <a:rPr lang="it-IT" sz="1400" b="1" dirty="0">
                <a:cs typeface="Arial" panose="020B0604020202020204" pitchFamily="34" charset="0"/>
              </a:rPr>
              <a:t>: BICCHIERI, ACQUA, COLORANTE ALIMENTARE, DELLE FOGLIE DI SEDANO</a:t>
            </a:r>
          </a:p>
          <a:p>
            <a:pPr algn="just"/>
            <a:r>
              <a:rPr lang="it-IT" sz="1400" b="1" dirty="0" smtClean="0">
                <a:cs typeface="Arial" panose="020B0604020202020204" pitchFamily="34" charset="0"/>
              </a:rPr>
              <a:t>-      RIEMPIRE </a:t>
            </a:r>
            <a:r>
              <a:rPr lang="it-IT" sz="1400" b="1" dirty="0">
                <a:cs typeface="Arial" panose="020B0604020202020204" pitchFamily="34" charset="0"/>
              </a:rPr>
              <a:t>VARI VASETTI DI VETRO TRASPARENTE DI ACQUA </a:t>
            </a:r>
          </a:p>
          <a:p>
            <a:pPr algn="just"/>
            <a:r>
              <a:rPr lang="it-IT" sz="1400" b="1" dirty="0" smtClean="0">
                <a:cs typeface="Arial" panose="020B0604020202020204" pitchFamily="34" charset="0"/>
              </a:rPr>
              <a:t>-      SCIOGLIETE </a:t>
            </a:r>
            <a:r>
              <a:rPr lang="it-IT" sz="1400" b="1" dirty="0">
                <a:cs typeface="Arial" panose="020B0604020202020204" pitchFamily="34" charset="0"/>
              </a:rPr>
              <a:t>QUALCHE GOCCIA DI COLORANTE </a:t>
            </a:r>
            <a:r>
              <a:rPr lang="it-IT" sz="1400" b="1" dirty="0" smtClean="0">
                <a:cs typeface="Arial" panose="020B0604020202020204" pitchFamily="34" charset="0"/>
              </a:rPr>
              <a:t>ALIMENTARE</a:t>
            </a:r>
            <a:endParaRPr lang="it-IT" sz="1400" b="1" dirty="0"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it-IT" sz="1400" b="1" dirty="0" smtClean="0">
                <a:cs typeface="Arial" panose="020B0604020202020204" pitchFamily="34" charset="0"/>
              </a:rPr>
              <a:t> INSERITE </a:t>
            </a:r>
            <a:r>
              <a:rPr lang="it-IT" sz="1400" b="1" dirty="0">
                <a:cs typeface="Arial" panose="020B0604020202020204" pitchFamily="34" charset="0"/>
              </a:rPr>
              <a:t>DELLE FOGLIE DI SEDANO E LASCIATELE IMMERSE PER DIVERSE </a:t>
            </a:r>
            <a:r>
              <a:rPr lang="it-IT" sz="1400" b="1" dirty="0" smtClean="0">
                <a:cs typeface="Arial" panose="020B0604020202020204" pitchFamily="34" charset="0"/>
              </a:rPr>
              <a:t>ORE.</a:t>
            </a:r>
          </a:p>
          <a:p>
            <a:pPr marL="285750" indent="-285750" algn="just">
              <a:buFontTx/>
              <a:buChar char="-"/>
            </a:pPr>
            <a:r>
              <a:rPr lang="it-IT" sz="1400" b="1" dirty="0" smtClean="0">
                <a:cs typeface="Arial" panose="020B0604020202020204" pitchFamily="34" charset="0"/>
              </a:rPr>
              <a:t> IN </a:t>
            </a:r>
            <a:r>
              <a:rPr lang="it-IT" sz="1400" b="1" dirty="0">
                <a:cs typeface="Arial" panose="020B0604020202020204" pitchFamily="34" charset="0"/>
              </a:rPr>
              <a:t>ALTERNATIVA ALLE FOGLIE DI SEDANO SI POSSONO USARE AD ES. LATTUGA O DEI FIORI</a:t>
            </a:r>
          </a:p>
          <a:p>
            <a:pPr algn="just"/>
            <a:r>
              <a:rPr lang="it-IT" sz="1400" b="1" dirty="0">
                <a:cs typeface="Arial" panose="020B0604020202020204" pitchFamily="34" charset="0"/>
              </a:rPr>
              <a:t>LE FOGLIE LENTAMENTE BERRANNO L’ACQUA COLORANDOSI DEL COLORE PRESENTE </a:t>
            </a:r>
            <a:r>
              <a:rPr lang="it-IT" sz="1400" b="1" dirty="0" smtClean="0">
                <a:cs typeface="Arial" panose="020B0604020202020204" pitchFamily="34" charset="0"/>
              </a:rPr>
              <a:t>NELL ’ACQUA.</a:t>
            </a:r>
          </a:p>
          <a:p>
            <a:pPr algn="just"/>
            <a:r>
              <a:rPr lang="it-IT" sz="1400" b="1" dirty="0" smtClean="0">
                <a:cs typeface="Arial" panose="020B0604020202020204" pitchFamily="34" charset="0"/>
              </a:rPr>
              <a:t> L ’ACQUA  </a:t>
            </a:r>
            <a:r>
              <a:rPr lang="it-IT" sz="1400" b="1" dirty="0">
                <a:cs typeface="Arial" panose="020B0604020202020204" pitchFamily="34" charset="0"/>
              </a:rPr>
              <a:t>ENTRA NELLA PIANTA ATTRAVERSO LE RADICI, PIÙ PRECISAMENTE ATTRAVERSO LA SOTTILE MEMBRANA CHE LE RIVESTE</a:t>
            </a:r>
            <a:r>
              <a:rPr lang="it-IT" sz="1400" b="1" dirty="0" smtClean="0"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it-IT" sz="1400" b="1" dirty="0" smtClean="0">
                <a:cs typeface="Arial" panose="020B0604020202020204" pitchFamily="34" charset="0"/>
              </a:rPr>
              <a:t>ANCHE I FIORI CHE NON HANNO RADICI SONO </a:t>
            </a:r>
            <a:r>
              <a:rPr lang="it-IT" sz="1400" b="1" dirty="0">
                <a:cs typeface="Arial" panose="020B0604020202020204" pitchFamily="34" charset="0"/>
              </a:rPr>
              <a:t>IN GRADO DI ASSUMERE </a:t>
            </a:r>
            <a:r>
              <a:rPr lang="it-IT" sz="1400" b="1" dirty="0" smtClean="0">
                <a:cs typeface="Arial" panose="020B0604020202020204" pitchFamily="34" charset="0"/>
              </a:rPr>
              <a:t>ACQUA,DALLA </a:t>
            </a:r>
            <a:r>
              <a:rPr lang="it-IT" sz="1400" b="1" dirty="0">
                <a:cs typeface="Arial" panose="020B0604020202020204" pitchFamily="34" charset="0"/>
              </a:rPr>
              <a:t>MEMBRANA ESTERNA L’ACQUA PASSA </a:t>
            </a:r>
            <a:r>
              <a:rPr lang="it-IT" sz="1400" b="1" dirty="0" smtClean="0">
                <a:cs typeface="Arial" panose="020B0604020202020204" pitchFamily="34" charset="0"/>
              </a:rPr>
              <a:t>ALL’INTERNO  </a:t>
            </a:r>
            <a:r>
              <a:rPr lang="it-IT" sz="1400" b="1" dirty="0">
                <a:cs typeface="Arial" panose="020B0604020202020204" pitchFamily="34" charset="0"/>
              </a:rPr>
              <a:t>E POI SALE VERSO IL GAMBO, I RAMI E LE FOGLIE. INFINE GIUNGE AL FIORE</a:t>
            </a:r>
            <a:r>
              <a:rPr lang="it-IT" sz="1400" b="1" dirty="0" smtClean="0"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it-IT" sz="1400" b="1" dirty="0" smtClean="0">
                <a:cs typeface="Arial" panose="020B0604020202020204" pitchFamily="34" charset="0"/>
              </a:rPr>
              <a:t>BUON LAVORO ASPETTO LE VOSTRE FOTO E BUON DIVERTIMENTO. BACI </a:t>
            </a:r>
            <a:r>
              <a:rPr lang="it-IT" sz="1400" b="1" dirty="0" err="1" smtClean="0">
                <a:cs typeface="Arial" panose="020B0604020202020204" pitchFamily="34" charset="0"/>
              </a:rPr>
              <a:t>BACI</a:t>
            </a:r>
            <a:r>
              <a:rPr lang="it-IT" sz="1400" b="1" dirty="0" smtClean="0">
                <a:cs typeface="Arial" panose="020B0604020202020204" pitchFamily="34" charset="0"/>
              </a:rPr>
              <a:t> ABBRACCI </a:t>
            </a:r>
            <a:r>
              <a:rPr lang="it-IT" sz="1400" b="1" dirty="0" err="1" smtClean="0">
                <a:cs typeface="Arial" panose="020B0604020202020204" pitchFamily="34" charset="0"/>
              </a:rPr>
              <a:t>ABBRACCI</a:t>
            </a:r>
            <a:endParaRPr lang="it-IT" sz="1400" b="1" dirty="0">
              <a:cs typeface="Arial" panose="020B0604020202020204" pitchFamily="34" charset="0"/>
            </a:endParaRPr>
          </a:p>
          <a:p>
            <a:pPr algn="just"/>
            <a:r>
              <a:rPr lang="it-IT" sz="1600" b="1" dirty="0">
                <a:cs typeface="Arial" panose="020B0604020202020204" pitchFamily="34" charset="0"/>
              </a:rPr>
              <a:t> </a:t>
            </a:r>
            <a:endParaRPr lang="it-IT" sz="1600" dirty="0">
              <a:cs typeface="Arial" panose="020B0604020202020204" pitchFamily="34" charset="0"/>
            </a:endParaRPr>
          </a:p>
          <a:p>
            <a:endParaRPr lang="it-IT" sz="1400" dirty="0"/>
          </a:p>
        </p:txBody>
      </p:sp>
      <p:pic>
        <p:nvPicPr>
          <p:cNvPr id="6" name="Mia registrazione 2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599998" y="265580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84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05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66</Words>
  <Application>Microsoft Office PowerPoint</Application>
  <PresentationFormat>Widescreen</PresentationFormat>
  <Paragraphs>17</Paragraphs>
  <Slides>2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Cambo</vt:lpstr>
      <vt:lpstr>Times New Roman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io</dc:creator>
  <cp:lastModifiedBy>io</cp:lastModifiedBy>
  <cp:revision>12</cp:revision>
  <dcterms:created xsi:type="dcterms:W3CDTF">2020-04-26T16:43:10Z</dcterms:created>
  <dcterms:modified xsi:type="dcterms:W3CDTF">2020-04-27T05:50:55Z</dcterms:modified>
</cp:coreProperties>
</file>