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282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18C1D-8C46-4B83-93EA-56B82F056267}" type="datetimeFigureOut">
              <a:rPr lang="it-IT" smtClean="0"/>
              <a:t>28/04/2020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C8B53-2ABA-496F-8628-EFE30349ED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7123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18C1D-8C46-4B83-93EA-56B82F056267}" type="datetimeFigureOut">
              <a:rPr lang="it-IT" smtClean="0"/>
              <a:t>28/04/2020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C8B53-2ABA-496F-8628-EFE30349ED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158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18C1D-8C46-4B83-93EA-56B82F056267}" type="datetimeFigureOut">
              <a:rPr lang="it-IT" smtClean="0"/>
              <a:t>28/04/2020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C8B53-2ABA-496F-8628-EFE30349ED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8650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18C1D-8C46-4B83-93EA-56B82F056267}" type="datetimeFigureOut">
              <a:rPr lang="it-IT" smtClean="0"/>
              <a:t>28/04/2020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C8B53-2ABA-496F-8628-EFE30349ED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1146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18C1D-8C46-4B83-93EA-56B82F056267}" type="datetimeFigureOut">
              <a:rPr lang="it-IT" smtClean="0"/>
              <a:t>28/04/2020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C8B53-2ABA-496F-8628-EFE30349ED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6400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18C1D-8C46-4B83-93EA-56B82F056267}" type="datetimeFigureOut">
              <a:rPr lang="it-IT" smtClean="0"/>
              <a:t>28/04/2020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C8B53-2ABA-496F-8628-EFE30349ED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0220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18C1D-8C46-4B83-93EA-56B82F056267}" type="datetimeFigureOut">
              <a:rPr lang="it-IT" smtClean="0"/>
              <a:t>28/04/2020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C8B53-2ABA-496F-8628-EFE30349ED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6582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18C1D-8C46-4B83-93EA-56B82F056267}" type="datetimeFigureOut">
              <a:rPr lang="it-IT" smtClean="0"/>
              <a:t>28/04/2020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C8B53-2ABA-496F-8628-EFE30349ED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2942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18C1D-8C46-4B83-93EA-56B82F056267}" type="datetimeFigureOut">
              <a:rPr lang="it-IT" smtClean="0"/>
              <a:t>28/04/2020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C8B53-2ABA-496F-8628-EFE30349ED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4537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18C1D-8C46-4B83-93EA-56B82F056267}" type="datetimeFigureOut">
              <a:rPr lang="it-IT" smtClean="0"/>
              <a:t>28/04/2020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C8B53-2ABA-496F-8628-EFE30349ED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4311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18C1D-8C46-4B83-93EA-56B82F056267}" type="datetimeFigureOut">
              <a:rPr lang="it-IT" smtClean="0"/>
              <a:t>28/04/2020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C8B53-2ABA-496F-8628-EFE30349ED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2475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18C1D-8C46-4B83-93EA-56B82F056267}" type="datetimeFigureOut">
              <a:rPr lang="it-IT" smtClean="0"/>
              <a:t>28/04/2020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C8B53-2ABA-496F-8628-EFE30349ED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5070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/>
          <a:srcRect l="-204" t="23850" b="26197"/>
          <a:stretch/>
        </p:blipFill>
        <p:spPr>
          <a:xfrm>
            <a:off x="2305006" y="1621664"/>
            <a:ext cx="6871952" cy="3425781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2537447" y="507470"/>
            <a:ext cx="66395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5400" b="1" cap="none" spc="0" dirty="0" smtClean="0">
                <a:ln/>
                <a:solidFill>
                  <a:schemeClr val="accent4"/>
                </a:solidFill>
                <a:effectLst/>
              </a:rPr>
              <a:t>L’ARCA DELL’ALLEANZA</a:t>
            </a:r>
            <a:endParaRPr lang="it-IT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17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52847" y="5343659"/>
            <a:ext cx="609600" cy="6096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98949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37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429" y="1970872"/>
            <a:ext cx="9424718" cy="4837265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592429" y="216546"/>
            <a:ext cx="987809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5400" b="1" dirty="0" smtClean="0">
                <a:ln/>
                <a:solidFill>
                  <a:schemeClr val="accent4"/>
                </a:solidFill>
              </a:rPr>
              <a:t>IL TABERNACOLO: </a:t>
            </a:r>
          </a:p>
          <a:p>
            <a:pPr algn="ctr"/>
            <a:r>
              <a:rPr lang="it-IT" sz="5400" b="1" dirty="0" smtClean="0">
                <a:ln/>
                <a:solidFill>
                  <a:schemeClr val="accent4"/>
                </a:solidFill>
              </a:rPr>
              <a:t>LA TENDA DELL’INCONTRO</a:t>
            </a:r>
            <a:endParaRPr lang="it-IT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5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70525" y="5197699"/>
            <a:ext cx="609600" cy="609600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193211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5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283141" y="241899"/>
            <a:ext cx="687874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5400" b="1" dirty="0" smtClean="0">
                <a:ln/>
                <a:solidFill>
                  <a:schemeClr val="accent4"/>
                </a:solidFill>
              </a:rPr>
              <a:t>VIDEO</a:t>
            </a:r>
          </a:p>
          <a:p>
            <a:pPr algn="ctr"/>
            <a:r>
              <a:rPr lang="it-IT" sz="5400" b="1" cap="none" spc="0" dirty="0" smtClean="0">
                <a:ln/>
                <a:solidFill>
                  <a:schemeClr val="accent4"/>
                </a:solidFill>
                <a:effectLst/>
              </a:rPr>
              <a:t>L’ARCA DELL’ ALLEANZA</a:t>
            </a:r>
          </a:p>
        </p:txBody>
      </p:sp>
      <p:sp>
        <p:nvSpPr>
          <p:cNvPr id="5" name="Freccia in giù 4"/>
          <p:cNvSpPr/>
          <p:nvPr/>
        </p:nvSpPr>
        <p:spPr>
          <a:xfrm>
            <a:off x="4816699" y="2473959"/>
            <a:ext cx="1403797" cy="160986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9336" y="4730471"/>
            <a:ext cx="5706351" cy="49991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9276" y="2664906"/>
            <a:ext cx="2462487" cy="122796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168" y="2156665"/>
            <a:ext cx="2907653" cy="226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3457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13</Words>
  <Application>Microsoft Office PowerPoint</Application>
  <PresentationFormat>Personalizzato</PresentationFormat>
  <Paragraphs>5</Paragraphs>
  <Slides>3</Slides>
  <Notes>0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4" baseType="lpstr">
      <vt:lpstr>Tema di Office</vt:lpstr>
      <vt:lpstr>Presentazione standard di PowerPoint</vt:lpstr>
      <vt:lpstr>Presentazione standard di PowerPoint</vt:lpstr>
      <vt:lpstr>Presentazione standard di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Ospite</dc:creator>
  <cp:lastModifiedBy>Veronica</cp:lastModifiedBy>
  <cp:revision>9</cp:revision>
  <dcterms:created xsi:type="dcterms:W3CDTF">2020-04-27T18:02:53Z</dcterms:created>
  <dcterms:modified xsi:type="dcterms:W3CDTF">2020-04-28T04:34:29Z</dcterms:modified>
</cp:coreProperties>
</file>