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comments/comment1.xml" ContentType="application/vnd.openxmlformats-officedocument.presentationml.comments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ffaella Castiello" initials="RC" lastIdx="1" clrIdx="0">
    <p:extLst>
      <p:ext uri="{19B8F6BF-5375-455C-9EA6-DF929625EA0E}">
        <p15:presenceInfo xmlns:p15="http://schemas.microsoft.com/office/powerpoint/2012/main" userId="8176883f8a7a609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38B6C5-C1BD-40D4-BD6D-6B5D007EC657}" v="68" dt="2020-04-23T06:06:25.2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ffaella Castiello" userId="8176883f8a7a6092" providerId="LiveId" clId="{9138B6C5-C1BD-40D4-BD6D-6B5D007EC657}"/>
    <pc:docChg chg="undo custSel addSld modSld">
      <pc:chgData name="Raffaella Castiello" userId="8176883f8a7a6092" providerId="LiveId" clId="{9138B6C5-C1BD-40D4-BD6D-6B5D007EC657}" dt="2020-04-23T06:06:27.572" v="304" actId="1076"/>
      <pc:docMkLst>
        <pc:docMk/>
      </pc:docMkLst>
      <pc:sldChg chg="addSp delSp modSp mod">
        <pc:chgData name="Raffaella Castiello" userId="8176883f8a7a6092" providerId="LiveId" clId="{9138B6C5-C1BD-40D4-BD6D-6B5D007EC657}" dt="2020-04-22T17:35:51.507" v="272" actId="1076"/>
        <pc:sldMkLst>
          <pc:docMk/>
          <pc:sldMk cId="1076654042" sldId="256"/>
        </pc:sldMkLst>
        <pc:spChg chg="add del mod">
          <ac:chgData name="Raffaella Castiello" userId="8176883f8a7a6092" providerId="LiveId" clId="{9138B6C5-C1BD-40D4-BD6D-6B5D007EC657}" dt="2020-04-22T17:25:03.512" v="269" actId="478"/>
          <ac:spMkLst>
            <pc:docMk/>
            <pc:sldMk cId="1076654042" sldId="256"/>
            <ac:spMk id="5" creationId="{401B6ABB-F4F8-43B2-8FDF-4C7481AA3F56}"/>
          </ac:spMkLst>
        </pc:spChg>
        <pc:picChg chg="mod">
          <ac:chgData name="Raffaella Castiello" userId="8176883f8a7a6092" providerId="LiveId" clId="{9138B6C5-C1BD-40D4-BD6D-6B5D007EC657}" dt="2020-04-22T17:35:51.507" v="272" actId="1076"/>
          <ac:picMkLst>
            <pc:docMk/>
            <pc:sldMk cId="1076654042" sldId="256"/>
            <ac:picMk id="6" creationId="{C62469A3-C20A-4FAE-B68D-B943F6D4453C}"/>
          </ac:picMkLst>
        </pc:picChg>
        <pc:picChg chg="add mod">
          <ac:chgData name="Raffaella Castiello" userId="8176883f8a7a6092" providerId="LiveId" clId="{9138B6C5-C1BD-40D4-BD6D-6B5D007EC657}" dt="2020-04-22T17:35:48.685" v="271" actId="1076"/>
          <ac:picMkLst>
            <pc:docMk/>
            <pc:sldMk cId="1076654042" sldId="256"/>
            <ac:picMk id="7" creationId="{9091BDD2-3853-402A-9DD9-E5E3DDC0EA8C}"/>
          </ac:picMkLst>
        </pc:picChg>
      </pc:sldChg>
      <pc:sldChg chg="addSp modSp mod">
        <pc:chgData name="Raffaella Castiello" userId="8176883f8a7a6092" providerId="LiveId" clId="{9138B6C5-C1BD-40D4-BD6D-6B5D007EC657}" dt="2020-04-22T17:36:01.924" v="275" actId="1076"/>
        <pc:sldMkLst>
          <pc:docMk/>
          <pc:sldMk cId="4120308914" sldId="257"/>
        </pc:sldMkLst>
        <pc:picChg chg="mod">
          <ac:chgData name="Raffaella Castiello" userId="8176883f8a7a6092" providerId="LiveId" clId="{9138B6C5-C1BD-40D4-BD6D-6B5D007EC657}" dt="2020-04-22T17:36:01.924" v="275" actId="1076"/>
          <ac:picMkLst>
            <pc:docMk/>
            <pc:sldMk cId="4120308914" sldId="257"/>
            <ac:picMk id="20" creationId="{789028B0-81B2-463E-9ED0-0DC4A42D7FAA}"/>
          </ac:picMkLst>
        </pc:picChg>
        <pc:picChg chg="add mod">
          <ac:chgData name="Raffaella Castiello" userId="8176883f8a7a6092" providerId="LiveId" clId="{9138B6C5-C1BD-40D4-BD6D-6B5D007EC657}" dt="2020-04-22T17:35:58.714" v="274" actId="1076"/>
          <ac:picMkLst>
            <pc:docMk/>
            <pc:sldMk cId="4120308914" sldId="257"/>
            <ac:picMk id="30" creationId="{EEAB03F2-90F4-4A3A-BAB0-7B4F0A60A951}"/>
          </ac:picMkLst>
        </pc:picChg>
        <pc:inkChg chg="add">
          <ac:chgData name="Raffaella Castiello" userId="8176883f8a7a6092" providerId="LiveId" clId="{9138B6C5-C1BD-40D4-BD6D-6B5D007EC657}" dt="2020-04-22T13:52:58.785" v="56" actId="9405"/>
          <ac:inkMkLst>
            <pc:docMk/>
            <pc:sldMk cId="4120308914" sldId="257"/>
            <ac:inkMk id="4" creationId="{414CC931-895B-41C5-9989-6FC868CB3048}"/>
          </ac:inkMkLst>
        </pc:inkChg>
        <pc:inkChg chg="add">
          <ac:chgData name="Raffaella Castiello" userId="8176883f8a7a6092" providerId="LiveId" clId="{9138B6C5-C1BD-40D4-BD6D-6B5D007EC657}" dt="2020-04-22T13:53:01.149" v="57" actId="9405"/>
          <ac:inkMkLst>
            <pc:docMk/>
            <pc:sldMk cId="4120308914" sldId="257"/>
            <ac:inkMk id="5" creationId="{03FF1C66-ACA6-4BC7-815B-E6CA10E207B9}"/>
          </ac:inkMkLst>
        </pc:inkChg>
      </pc:sldChg>
      <pc:sldChg chg="addSp delSp modSp mod">
        <pc:chgData name="Raffaella Castiello" userId="8176883f8a7a6092" providerId="LiveId" clId="{9138B6C5-C1BD-40D4-BD6D-6B5D007EC657}" dt="2020-04-22T17:37:28.612" v="293" actId="1076"/>
        <pc:sldMkLst>
          <pc:docMk/>
          <pc:sldMk cId="4128551981" sldId="258"/>
        </pc:sldMkLst>
        <pc:grpChg chg="del mod">
          <ac:chgData name="Raffaella Castiello" userId="8176883f8a7a6092" providerId="LiveId" clId="{9138B6C5-C1BD-40D4-BD6D-6B5D007EC657}" dt="2020-04-22T13:52:27.117" v="42"/>
          <ac:grpSpMkLst>
            <pc:docMk/>
            <pc:sldMk cId="4128551981" sldId="258"/>
            <ac:grpSpMk id="20" creationId="{00BA70E1-4098-4E17-99D7-15803B173491}"/>
          </ac:grpSpMkLst>
        </pc:grpChg>
        <pc:grpChg chg="del mod">
          <ac:chgData name="Raffaella Castiello" userId="8176883f8a7a6092" providerId="LiveId" clId="{9138B6C5-C1BD-40D4-BD6D-6B5D007EC657}" dt="2020-04-22T13:52:33.556" v="45"/>
          <ac:grpSpMkLst>
            <pc:docMk/>
            <pc:sldMk cId="4128551981" sldId="258"/>
            <ac:grpSpMk id="21" creationId="{8478B7D1-24C9-4E90-A79F-F0BACE980D66}"/>
          </ac:grpSpMkLst>
        </pc:grpChg>
        <pc:grpChg chg="del mod">
          <ac:chgData name="Raffaella Castiello" userId="8176883f8a7a6092" providerId="LiveId" clId="{9138B6C5-C1BD-40D4-BD6D-6B5D007EC657}" dt="2020-04-22T13:52:35.583" v="48"/>
          <ac:grpSpMkLst>
            <pc:docMk/>
            <pc:sldMk cId="4128551981" sldId="258"/>
            <ac:grpSpMk id="23" creationId="{C2487831-82A6-4F75-84E9-FD7433E72288}"/>
          </ac:grpSpMkLst>
        </pc:grpChg>
        <pc:grpChg chg="mod">
          <ac:chgData name="Raffaella Castiello" userId="8176883f8a7a6092" providerId="LiveId" clId="{9138B6C5-C1BD-40D4-BD6D-6B5D007EC657}" dt="2020-04-22T13:52:40.208" v="54"/>
          <ac:grpSpMkLst>
            <pc:docMk/>
            <pc:sldMk cId="4128551981" sldId="258"/>
            <ac:grpSpMk id="26" creationId="{893A2501-C481-4194-95B0-3B2137C708BC}"/>
          </ac:grpSpMkLst>
        </pc:grpChg>
        <pc:grpChg chg="mod">
          <ac:chgData name="Raffaella Castiello" userId="8176883f8a7a6092" providerId="LiveId" clId="{9138B6C5-C1BD-40D4-BD6D-6B5D007EC657}" dt="2020-04-22T13:52:39.033" v="53"/>
          <ac:grpSpMkLst>
            <pc:docMk/>
            <pc:sldMk cId="4128551981" sldId="258"/>
            <ac:grpSpMk id="31" creationId="{18FC973E-7C22-473B-A32D-35ACD22FAE57}"/>
          </ac:grpSpMkLst>
        </pc:grpChg>
        <pc:picChg chg="mod">
          <ac:chgData name="Raffaella Castiello" userId="8176883f8a7a6092" providerId="LiveId" clId="{9138B6C5-C1BD-40D4-BD6D-6B5D007EC657}" dt="2020-04-22T13:45:11.357" v="0" actId="1076"/>
          <ac:picMkLst>
            <pc:docMk/>
            <pc:sldMk cId="4128551981" sldId="258"/>
            <ac:picMk id="3" creationId="{FF44008E-F490-4F13-B648-511CF45F5302}"/>
          </ac:picMkLst>
        </pc:picChg>
        <pc:picChg chg="add del">
          <ac:chgData name="Raffaella Castiello" userId="8176883f8a7a6092" providerId="LiveId" clId="{9138B6C5-C1BD-40D4-BD6D-6B5D007EC657}" dt="2020-04-22T13:45:15.540" v="2" actId="478"/>
          <ac:picMkLst>
            <pc:docMk/>
            <pc:sldMk cId="4128551981" sldId="258"/>
            <ac:picMk id="5" creationId="{14A49C7D-DC30-48D7-B1DB-BB164B12F779}"/>
          </ac:picMkLst>
        </pc:picChg>
        <pc:picChg chg="add mod">
          <ac:chgData name="Raffaella Castiello" userId="8176883f8a7a6092" providerId="LiveId" clId="{9138B6C5-C1BD-40D4-BD6D-6B5D007EC657}" dt="2020-04-22T17:36:09.903" v="277" actId="1076"/>
          <ac:picMkLst>
            <pc:docMk/>
            <pc:sldMk cId="4128551981" sldId="258"/>
            <ac:picMk id="5" creationId="{7FC155A5-D2FF-42F8-B3FD-C02AF40ABA86}"/>
          </ac:picMkLst>
        </pc:picChg>
        <pc:picChg chg="add mod">
          <ac:chgData name="Raffaella Castiello" userId="8176883f8a7a6092" providerId="LiveId" clId="{9138B6C5-C1BD-40D4-BD6D-6B5D007EC657}" dt="2020-04-22T17:36:09.116" v="276" actId="1076"/>
          <ac:picMkLst>
            <pc:docMk/>
            <pc:sldMk cId="4128551981" sldId="258"/>
            <ac:picMk id="6" creationId="{3B26A85C-A572-44C9-8BE6-B4B7A53F9989}"/>
          </ac:picMkLst>
        </pc:picChg>
        <pc:picChg chg="add mod">
          <ac:chgData name="Raffaella Castiello" userId="8176883f8a7a6092" providerId="LiveId" clId="{9138B6C5-C1BD-40D4-BD6D-6B5D007EC657}" dt="2020-04-22T13:45:50.533" v="13" actId="1076"/>
          <ac:picMkLst>
            <pc:docMk/>
            <pc:sldMk cId="4128551981" sldId="258"/>
            <ac:picMk id="7" creationId="{DEAC3CEB-FF87-43C3-BD83-8C611F6DC7D5}"/>
          </ac:picMkLst>
        </pc:picChg>
        <pc:picChg chg="mod">
          <ac:chgData name="Raffaella Castiello" userId="8176883f8a7a6092" providerId="LiveId" clId="{9138B6C5-C1BD-40D4-BD6D-6B5D007EC657}" dt="2020-04-22T17:37:07.323" v="290" actId="1076"/>
          <ac:picMkLst>
            <pc:docMk/>
            <pc:sldMk cId="4128551981" sldId="258"/>
            <ac:picMk id="8" creationId="{1698FB66-640A-4452-BE12-6C0E26DDECCF}"/>
          </ac:picMkLst>
        </pc:picChg>
        <pc:picChg chg="add del mod">
          <ac:chgData name="Raffaella Castiello" userId="8176883f8a7a6092" providerId="LiveId" clId="{9138B6C5-C1BD-40D4-BD6D-6B5D007EC657}" dt="2020-04-22T13:48:46.389" v="16" actId="478"/>
          <ac:picMkLst>
            <pc:docMk/>
            <pc:sldMk cId="4128551981" sldId="258"/>
            <ac:picMk id="8" creationId="{A68C6D2E-AB41-4FC8-AF36-94CEF6A5C2C7}"/>
          </ac:picMkLst>
        </pc:picChg>
        <pc:picChg chg="add mod">
          <ac:chgData name="Raffaella Castiello" userId="8176883f8a7a6092" providerId="LiveId" clId="{9138B6C5-C1BD-40D4-BD6D-6B5D007EC657}" dt="2020-04-22T13:50:11.720" v="22" actId="1076"/>
          <ac:picMkLst>
            <pc:docMk/>
            <pc:sldMk cId="4128551981" sldId="258"/>
            <ac:picMk id="9" creationId="{23D8BA28-AF1A-48BF-817D-2EC98ACC7EA3}"/>
          </ac:picMkLst>
        </pc:picChg>
        <pc:picChg chg="add mod">
          <ac:chgData name="Raffaella Castiello" userId="8176883f8a7a6092" providerId="LiveId" clId="{9138B6C5-C1BD-40D4-BD6D-6B5D007EC657}" dt="2020-04-22T13:50:22.833" v="28" actId="1076"/>
          <ac:picMkLst>
            <pc:docMk/>
            <pc:sldMk cId="4128551981" sldId="258"/>
            <ac:picMk id="10" creationId="{B054DB52-CF84-44BF-93C2-631E526923F3}"/>
          </ac:picMkLst>
        </pc:picChg>
        <pc:picChg chg="add mod">
          <ac:chgData name="Raffaella Castiello" userId="8176883f8a7a6092" providerId="LiveId" clId="{9138B6C5-C1BD-40D4-BD6D-6B5D007EC657}" dt="2020-04-22T13:50:35.188" v="33" actId="1076"/>
          <ac:picMkLst>
            <pc:docMk/>
            <pc:sldMk cId="4128551981" sldId="258"/>
            <ac:picMk id="11" creationId="{E7253194-5355-43A9-BD53-611A1EFF62F1}"/>
          </ac:picMkLst>
        </pc:picChg>
        <pc:picChg chg="add mod">
          <ac:chgData name="Raffaella Castiello" userId="8176883f8a7a6092" providerId="LiveId" clId="{9138B6C5-C1BD-40D4-BD6D-6B5D007EC657}" dt="2020-04-22T17:37:28.612" v="293" actId="1076"/>
          <ac:picMkLst>
            <pc:docMk/>
            <pc:sldMk cId="4128551981" sldId="258"/>
            <ac:picMk id="33" creationId="{FA5A91E8-522E-4BC1-9C54-14E3D9E25BCC}"/>
          </ac:picMkLst>
        </pc:picChg>
        <pc:inkChg chg="add">
          <ac:chgData name="Raffaella Castiello" userId="8176883f8a7a6092" providerId="LiveId" clId="{9138B6C5-C1BD-40D4-BD6D-6B5D007EC657}" dt="2020-04-22T13:50:51.099" v="34" actId="9405"/>
          <ac:inkMkLst>
            <pc:docMk/>
            <pc:sldMk cId="4128551981" sldId="258"/>
            <ac:inkMk id="12" creationId="{670DD9DA-B949-4E56-90D9-24038DF35B42}"/>
          </ac:inkMkLst>
        </pc:inkChg>
        <pc:inkChg chg="add">
          <ac:chgData name="Raffaella Castiello" userId="8176883f8a7a6092" providerId="LiveId" clId="{9138B6C5-C1BD-40D4-BD6D-6B5D007EC657}" dt="2020-04-22T13:50:56.067" v="35" actId="9405"/>
          <ac:inkMkLst>
            <pc:docMk/>
            <pc:sldMk cId="4128551981" sldId="258"/>
            <ac:inkMk id="13" creationId="{D4FB79D9-0CB5-4BAD-830A-C972E3185FDA}"/>
          </ac:inkMkLst>
        </pc:inkChg>
        <pc:inkChg chg="add">
          <ac:chgData name="Raffaella Castiello" userId="8176883f8a7a6092" providerId="LiveId" clId="{9138B6C5-C1BD-40D4-BD6D-6B5D007EC657}" dt="2020-04-22T13:51:02.684" v="36" actId="9405"/>
          <ac:inkMkLst>
            <pc:docMk/>
            <pc:sldMk cId="4128551981" sldId="258"/>
            <ac:inkMk id="14" creationId="{2159E4AB-1537-48B4-9848-8B9B833523DD}"/>
          </ac:inkMkLst>
        </pc:inkChg>
        <pc:inkChg chg="add mod">
          <ac:chgData name="Raffaella Castiello" userId="8176883f8a7a6092" providerId="LiveId" clId="{9138B6C5-C1BD-40D4-BD6D-6B5D007EC657}" dt="2020-04-22T17:37:23.105" v="292" actId="1076"/>
          <ac:inkMkLst>
            <pc:docMk/>
            <pc:sldMk cId="4128551981" sldId="258"/>
            <ac:inkMk id="15" creationId="{B162420C-D2A7-4102-8C7A-F50A3959C933}"/>
          </ac:inkMkLst>
        </pc:inkChg>
        <pc:inkChg chg="add del mod">
          <ac:chgData name="Raffaella Castiello" userId="8176883f8a7a6092" providerId="LiveId" clId="{9138B6C5-C1BD-40D4-BD6D-6B5D007EC657}" dt="2020-04-22T13:52:28.715" v="43"/>
          <ac:inkMkLst>
            <pc:docMk/>
            <pc:sldMk cId="4128551981" sldId="258"/>
            <ac:inkMk id="16" creationId="{3F1D936A-47FF-4A7F-B747-9189C59812AC}"/>
          </ac:inkMkLst>
        </pc:inkChg>
        <pc:inkChg chg="add mod">
          <ac:chgData name="Raffaella Castiello" userId="8176883f8a7a6092" providerId="LiveId" clId="{9138B6C5-C1BD-40D4-BD6D-6B5D007EC657}" dt="2020-04-22T13:52:35.583" v="48"/>
          <ac:inkMkLst>
            <pc:docMk/>
            <pc:sldMk cId="4128551981" sldId="258"/>
            <ac:inkMk id="17" creationId="{76A1A9E6-CE4D-4992-AB5B-8A27767D9526}"/>
          </ac:inkMkLst>
        </pc:inkChg>
        <pc:inkChg chg="add mod">
          <ac:chgData name="Raffaella Castiello" userId="8176883f8a7a6092" providerId="LiveId" clId="{9138B6C5-C1BD-40D4-BD6D-6B5D007EC657}" dt="2020-04-22T13:52:35.583" v="48"/>
          <ac:inkMkLst>
            <pc:docMk/>
            <pc:sldMk cId="4128551981" sldId="258"/>
            <ac:inkMk id="18" creationId="{45A6477C-D7FD-4324-930F-ABAEC9922E91}"/>
          </ac:inkMkLst>
        </pc:inkChg>
        <pc:inkChg chg="add mod">
          <ac:chgData name="Raffaella Castiello" userId="8176883f8a7a6092" providerId="LiveId" clId="{9138B6C5-C1BD-40D4-BD6D-6B5D007EC657}" dt="2020-04-22T13:52:35.583" v="48"/>
          <ac:inkMkLst>
            <pc:docMk/>
            <pc:sldMk cId="4128551981" sldId="258"/>
            <ac:inkMk id="19" creationId="{E3261548-0EC7-472A-8C3D-83A5FC6B9BD8}"/>
          </ac:inkMkLst>
        </pc:inkChg>
        <pc:inkChg chg="add del mod">
          <ac:chgData name="Raffaella Castiello" userId="8176883f8a7a6092" providerId="LiveId" clId="{9138B6C5-C1BD-40D4-BD6D-6B5D007EC657}" dt="2020-04-22T13:52:40.208" v="54"/>
          <ac:inkMkLst>
            <pc:docMk/>
            <pc:sldMk cId="4128551981" sldId="258"/>
            <ac:inkMk id="22" creationId="{E4B0EC7D-B22B-4842-9FDF-072F5ED7DF38}"/>
          </ac:inkMkLst>
        </pc:inkChg>
        <pc:inkChg chg="add mod">
          <ac:chgData name="Raffaella Castiello" userId="8176883f8a7a6092" providerId="LiveId" clId="{9138B6C5-C1BD-40D4-BD6D-6B5D007EC657}" dt="2020-04-22T13:52:35.583" v="48"/>
          <ac:inkMkLst>
            <pc:docMk/>
            <pc:sldMk cId="4128551981" sldId="258"/>
            <ac:inkMk id="24" creationId="{1171D1EB-14E1-4E68-A048-00AE913CCCF0}"/>
          </ac:inkMkLst>
        </pc:inkChg>
        <pc:inkChg chg="add mod">
          <ac:chgData name="Raffaella Castiello" userId="8176883f8a7a6092" providerId="LiveId" clId="{9138B6C5-C1BD-40D4-BD6D-6B5D007EC657}" dt="2020-04-22T13:52:35.583" v="48"/>
          <ac:inkMkLst>
            <pc:docMk/>
            <pc:sldMk cId="4128551981" sldId="258"/>
            <ac:inkMk id="25" creationId="{BD761C7B-073F-40FB-BC28-4E91DEA0BA25}"/>
          </ac:inkMkLst>
        </pc:inkChg>
        <pc:inkChg chg="add mod">
          <ac:chgData name="Raffaella Castiello" userId="8176883f8a7a6092" providerId="LiveId" clId="{9138B6C5-C1BD-40D4-BD6D-6B5D007EC657}" dt="2020-04-22T13:52:39.033" v="53"/>
          <ac:inkMkLst>
            <pc:docMk/>
            <pc:sldMk cId="4128551981" sldId="258"/>
            <ac:inkMk id="27" creationId="{A2E3949C-871B-420C-906B-38D3F1044D7D}"/>
          </ac:inkMkLst>
        </pc:inkChg>
        <pc:inkChg chg="add mod">
          <ac:chgData name="Raffaella Castiello" userId="8176883f8a7a6092" providerId="LiveId" clId="{9138B6C5-C1BD-40D4-BD6D-6B5D007EC657}" dt="2020-04-22T13:52:39.033" v="53"/>
          <ac:inkMkLst>
            <pc:docMk/>
            <pc:sldMk cId="4128551981" sldId="258"/>
            <ac:inkMk id="28" creationId="{081008CD-01DE-489D-81E4-7689176E1ACB}"/>
          </ac:inkMkLst>
        </pc:inkChg>
        <pc:inkChg chg="add mod">
          <ac:chgData name="Raffaella Castiello" userId="8176883f8a7a6092" providerId="LiveId" clId="{9138B6C5-C1BD-40D4-BD6D-6B5D007EC657}" dt="2020-04-22T13:52:39.033" v="53"/>
          <ac:inkMkLst>
            <pc:docMk/>
            <pc:sldMk cId="4128551981" sldId="258"/>
            <ac:inkMk id="29" creationId="{09FF12EC-7071-47E7-AAA5-1B5DFA8F9EF1}"/>
          </ac:inkMkLst>
        </pc:inkChg>
        <pc:inkChg chg="add mod">
          <ac:chgData name="Raffaella Castiello" userId="8176883f8a7a6092" providerId="LiveId" clId="{9138B6C5-C1BD-40D4-BD6D-6B5D007EC657}" dt="2020-04-22T13:52:39.033" v="53"/>
          <ac:inkMkLst>
            <pc:docMk/>
            <pc:sldMk cId="4128551981" sldId="258"/>
            <ac:inkMk id="30" creationId="{D1A21823-FFEA-4484-B2D7-E644387CC3DA}"/>
          </ac:inkMkLst>
        </pc:inkChg>
        <pc:inkChg chg="add">
          <ac:chgData name="Raffaella Castiello" userId="8176883f8a7a6092" providerId="LiveId" clId="{9138B6C5-C1BD-40D4-BD6D-6B5D007EC657}" dt="2020-04-22T13:52:46.407" v="55" actId="9405"/>
          <ac:inkMkLst>
            <pc:docMk/>
            <pc:sldMk cId="4128551981" sldId="258"/>
            <ac:inkMk id="32" creationId="{E2E55CB0-2BB6-4B40-BDC7-54E70FB45061}"/>
          </ac:inkMkLst>
        </pc:inkChg>
      </pc:sldChg>
      <pc:sldChg chg="addSp delSp modSp mod delAnim modAnim">
        <pc:chgData name="Raffaella Castiello" userId="8176883f8a7a6092" providerId="LiveId" clId="{9138B6C5-C1BD-40D4-BD6D-6B5D007EC657}" dt="2020-04-22T17:36:39.348" v="283" actId="1076"/>
        <pc:sldMkLst>
          <pc:docMk/>
          <pc:sldMk cId="4156546432" sldId="259"/>
        </pc:sldMkLst>
        <pc:grpChg chg="del mod">
          <ac:chgData name="Raffaella Castiello" userId="8176883f8a7a6092" providerId="LiveId" clId="{9138B6C5-C1BD-40D4-BD6D-6B5D007EC657}" dt="2020-04-22T14:05:25.067" v="102"/>
          <ac:grpSpMkLst>
            <pc:docMk/>
            <pc:sldMk cId="4156546432" sldId="259"/>
            <ac:grpSpMk id="20" creationId="{A7A134B4-8DDA-430C-995F-0A81A515E8DF}"/>
          </ac:grpSpMkLst>
        </pc:grpChg>
        <pc:grpChg chg="mod">
          <ac:chgData name="Raffaella Castiello" userId="8176883f8a7a6092" providerId="LiveId" clId="{9138B6C5-C1BD-40D4-BD6D-6B5D007EC657}" dt="2020-04-22T14:05:07.456" v="96"/>
          <ac:grpSpMkLst>
            <pc:docMk/>
            <pc:sldMk cId="4156546432" sldId="259"/>
            <ac:grpSpMk id="29" creationId="{18D65C59-86F2-4056-A065-FFD4379D69E1}"/>
          </ac:grpSpMkLst>
        </pc:grpChg>
        <pc:grpChg chg="del mod">
          <ac:chgData name="Raffaella Castiello" userId="8176883f8a7a6092" providerId="LiveId" clId="{9138B6C5-C1BD-40D4-BD6D-6B5D007EC657}" dt="2020-04-22T14:05:36.550" v="106"/>
          <ac:grpSpMkLst>
            <pc:docMk/>
            <pc:sldMk cId="4156546432" sldId="259"/>
            <ac:grpSpMk id="33" creationId="{DDE8015C-6E1F-4594-953E-9E419E7BB775}"/>
          </ac:grpSpMkLst>
        </pc:grpChg>
        <pc:grpChg chg="del mod">
          <ac:chgData name="Raffaella Castiello" userId="8176883f8a7a6092" providerId="LiveId" clId="{9138B6C5-C1BD-40D4-BD6D-6B5D007EC657}" dt="2020-04-22T14:05:26.384" v="104"/>
          <ac:grpSpMkLst>
            <pc:docMk/>
            <pc:sldMk cId="4156546432" sldId="259"/>
            <ac:grpSpMk id="35" creationId="{48358A83-DECA-42E1-B215-6FC7AF251315}"/>
          </ac:grpSpMkLst>
        </pc:grpChg>
        <pc:grpChg chg="mod">
          <ac:chgData name="Raffaella Castiello" userId="8176883f8a7a6092" providerId="LiveId" clId="{9138B6C5-C1BD-40D4-BD6D-6B5D007EC657}" dt="2020-04-22T14:05:26.384" v="104"/>
          <ac:grpSpMkLst>
            <pc:docMk/>
            <pc:sldMk cId="4156546432" sldId="259"/>
            <ac:grpSpMk id="37" creationId="{6A9EF6EF-69D2-4734-81BC-D80A775788E9}"/>
          </ac:grpSpMkLst>
        </pc:grpChg>
        <pc:grpChg chg="mod">
          <ac:chgData name="Raffaella Castiello" userId="8176883f8a7a6092" providerId="LiveId" clId="{9138B6C5-C1BD-40D4-BD6D-6B5D007EC657}" dt="2020-04-22T14:05:36.550" v="106"/>
          <ac:grpSpMkLst>
            <pc:docMk/>
            <pc:sldMk cId="4156546432" sldId="259"/>
            <ac:grpSpMk id="39" creationId="{62F0CBCF-DE59-43AE-A93E-8FD6D50273D0}"/>
          </ac:grpSpMkLst>
        </pc:grpChg>
        <pc:picChg chg="mod">
          <ac:chgData name="Raffaella Castiello" userId="8176883f8a7a6092" providerId="LiveId" clId="{9138B6C5-C1BD-40D4-BD6D-6B5D007EC657}" dt="2020-04-22T17:36:35.903" v="282" actId="1076"/>
          <ac:picMkLst>
            <pc:docMk/>
            <pc:sldMk cId="4156546432" sldId="259"/>
            <ac:picMk id="3" creationId="{AEC6916D-AC19-46CC-B6E1-824CFDC438FA}"/>
          </ac:picMkLst>
        </pc:picChg>
        <pc:picChg chg="add mod">
          <ac:chgData name="Raffaella Castiello" userId="8176883f8a7a6092" providerId="LiveId" clId="{9138B6C5-C1BD-40D4-BD6D-6B5D007EC657}" dt="2020-04-22T17:36:39.348" v="283" actId="1076"/>
          <ac:picMkLst>
            <pc:docMk/>
            <pc:sldMk cId="4156546432" sldId="259"/>
            <ac:picMk id="40" creationId="{B05E1332-E957-43D9-A6A3-B0BB26D587C7}"/>
          </ac:picMkLst>
        </pc:picChg>
        <pc:inkChg chg="add mod">
          <ac:chgData name="Raffaella Castiello" userId="8176883f8a7a6092" providerId="LiveId" clId="{9138B6C5-C1BD-40D4-BD6D-6B5D007EC657}" dt="2020-04-22T14:05:26.384" v="104"/>
          <ac:inkMkLst>
            <pc:docMk/>
            <pc:sldMk cId="4156546432" sldId="259"/>
            <ac:inkMk id="8" creationId="{5DC8B226-DD85-4C2D-9279-31F87D8659C4}"/>
          </ac:inkMkLst>
        </pc:inkChg>
        <pc:inkChg chg="add mod">
          <ac:chgData name="Raffaella Castiello" userId="8176883f8a7a6092" providerId="LiveId" clId="{9138B6C5-C1BD-40D4-BD6D-6B5D007EC657}" dt="2020-04-22T14:05:26.384" v="104"/>
          <ac:inkMkLst>
            <pc:docMk/>
            <pc:sldMk cId="4156546432" sldId="259"/>
            <ac:inkMk id="12" creationId="{2F0F85D3-9306-47F0-8B79-95D654CE7245}"/>
          </ac:inkMkLst>
        </pc:inkChg>
        <pc:inkChg chg="add mod">
          <ac:chgData name="Raffaella Castiello" userId="8176883f8a7a6092" providerId="LiveId" clId="{9138B6C5-C1BD-40D4-BD6D-6B5D007EC657}" dt="2020-04-22T14:05:26.384" v="104"/>
          <ac:inkMkLst>
            <pc:docMk/>
            <pc:sldMk cId="4156546432" sldId="259"/>
            <ac:inkMk id="13" creationId="{82297384-7B2F-496E-85F2-7A2A57D08F0C}"/>
          </ac:inkMkLst>
        </pc:inkChg>
        <pc:inkChg chg="add mod">
          <ac:chgData name="Raffaella Castiello" userId="8176883f8a7a6092" providerId="LiveId" clId="{9138B6C5-C1BD-40D4-BD6D-6B5D007EC657}" dt="2020-04-22T14:05:26.384" v="104"/>
          <ac:inkMkLst>
            <pc:docMk/>
            <pc:sldMk cId="4156546432" sldId="259"/>
            <ac:inkMk id="17" creationId="{0153C654-A763-457C-BD38-6DCD26488F9E}"/>
          </ac:inkMkLst>
        </pc:inkChg>
        <pc:inkChg chg="add mod">
          <ac:chgData name="Raffaella Castiello" userId="8176883f8a7a6092" providerId="LiveId" clId="{9138B6C5-C1BD-40D4-BD6D-6B5D007EC657}" dt="2020-04-22T14:05:26.384" v="104"/>
          <ac:inkMkLst>
            <pc:docMk/>
            <pc:sldMk cId="4156546432" sldId="259"/>
            <ac:inkMk id="22" creationId="{0D8F3A0F-3641-4893-8E15-BBE82B2ACE33}"/>
          </ac:inkMkLst>
        </pc:inkChg>
        <pc:inkChg chg="add mod">
          <ac:chgData name="Raffaella Castiello" userId="8176883f8a7a6092" providerId="LiveId" clId="{9138B6C5-C1BD-40D4-BD6D-6B5D007EC657}" dt="2020-04-22T14:05:26.384" v="104"/>
          <ac:inkMkLst>
            <pc:docMk/>
            <pc:sldMk cId="4156546432" sldId="259"/>
            <ac:inkMk id="24" creationId="{B07F4273-A3FD-4504-B91E-774FCE8D5647}"/>
          </ac:inkMkLst>
        </pc:inkChg>
        <pc:inkChg chg="add">
          <ac:chgData name="Raffaella Castiello" userId="8176883f8a7a6092" providerId="LiveId" clId="{9138B6C5-C1BD-40D4-BD6D-6B5D007EC657}" dt="2020-04-22T14:05:00.549" v="92" actId="9405"/>
          <ac:inkMkLst>
            <pc:docMk/>
            <pc:sldMk cId="4156546432" sldId="259"/>
            <ac:inkMk id="25" creationId="{7C9A4D4D-26FD-41CD-8D5B-2C0EBC7BB175}"/>
          </ac:inkMkLst>
        </pc:inkChg>
        <pc:inkChg chg="add">
          <ac:chgData name="Raffaella Castiello" userId="8176883f8a7a6092" providerId="LiveId" clId="{9138B6C5-C1BD-40D4-BD6D-6B5D007EC657}" dt="2020-04-22T14:05:01.551" v="93" actId="9405"/>
          <ac:inkMkLst>
            <pc:docMk/>
            <pc:sldMk cId="4156546432" sldId="259"/>
            <ac:inkMk id="26" creationId="{15BB4D3C-E004-40A7-8F0E-C505DF09158F}"/>
          </ac:inkMkLst>
        </pc:inkChg>
        <pc:inkChg chg="add mod">
          <ac:chgData name="Raffaella Castiello" userId="8176883f8a7a6092" providerId="LiveId" clId="{9138B6C5-C1BD-40D4-BD6D-6B5D007EC657}" dt="2020-04-22T14:05:07.456" v="96"/>
          <ac:inkMkLst>
            <pc:docMk/>
            <pc:sldMk cId="4156546432" sldId="259"/>
            <ac:inkMk id="27" creationId="{9B1EB7BD-65CF-42D2-B174-2240F8F16376}"/>
          </ac:inkMkLst>
        </pc:inkChg>
        <pc:inkChg chg="add mod">
          <ac:chgData name="Raffaella Castiello" userId="8176883f8a7a6092" providerId="LiveId" clId="{9138B6C5-C1BD-40D4-BD6D-6B5D007EC657}" dt="2020-04-22T14:05:07.456" v="96"/>
          <ac:inkMkLst>
            <pc:docMk/>
            <pc:sldMk cId="4156546432" sldId="259"/>
            <ac:inkMk id="28" creationId="{6F073937-C417-46AE-BD43-268505B8AB31}"/>
          </ac:inkMkLst>
        </pc:inkChg>
        <pc:inkChg chg="add">
          <ac:chgData name="Raffaella Castiello" userId="8176883f8a7a6092" providerId="LiveId" clId="{9138B6C5-C1BD-40D4-BD6D-6B5D007EC657}" dt="2020-04-22T14:05:11.119" v="97" actId="9405"/>
          <ac:inkMkLst>
            <pc:docMk/>
            <pc:sldMk cId="4156546432" sldId="259"/>
            <ac:inkMk id="30" creationId="{C6EAAC3C-0166-4BD3-BABE-AED1C0AEF27A}"/>
          </ac:inkMkLst>
        </pc:inkChg>
        <pc:inkChg chg="add mod">
          <ac:chgData name="Raffaella Castiello" userId="8176883f8a7a6092" providerId="LiveId" clId="{9138B6C5-C1BD-40D4-BD6D-6B5D007EC657}" dt="2020-04-22T14:05:36.550" v="106"/>
          <ac:inkMkLst>
            <pc:docMk/>
            <pc:sldMk cId="4156546432" sldId="259"/>
            <ac:inkMk id="31" creationId="{0D6E44EB-485E-4121-90F5-5567CE035D40}"/>
          </ac:inkMkLst>
        </pc:inkChg>
        <pc:inkChg chg="add mod">
          <ac:chgData name="Raffaella Castiello" userId="8176883f8a7a6092" providerId="LiveId" clId="{9138B6C5-C1BD-40D4-BD6D-6B5D007EC657}" dt="2020-04-22T14:05:36.550" v="106"/>
          <ac:inkMkLst>
            <pc:docMk/>
            <pc:sldMk cId="4156546432" sldId="259"/>
            <ac:inkMk id="32" creationId="{7A016E7F-0C71-48FC-966C-38B6F91999D2}"/>
          </ac:inkMkLst>
        </pc:inkChg>
        <pc:inkChg chg="add mod">
          <ac:chgData name="Raffaella Castiello" userId="8176883f8a7a6092" providerId="LiveId" clId="{9138B6C5-C1BD-40D4-BD6D-6B5D007EC657}" dt="2020-04-22T14:05:26.384" v="104"/>
          <ac:inkMkLst>
            <pc:docMk/>
            <pc:sldMk cId="4156546432" sldId="259"/>
            <ac:inkMk id="34" creationId="{18A8AC35-9053-48F4-BE6F-5FAE6340B693}"/>
          </ac:inkMkLst>
        </pc:inkChg>
        <pc:inkChg chg="add mod">
          <ac:chgData name="Raffaella Castiello" userId="8176883f8a7a6092" providerId="LiveId" clId="{9138B6C5-C1BD-40D4-BD6D-6B5D007EC657}" dt="2020-04-22T14:05:26.384" v="104"/>
          <ac:inkMkLst>
            <pc:docMk/>
            <pc:sldMk cId="4156546432" sldId="259"/>
            <ac:inkMk id="36" creationId="{2ECC13B3-1FDE-40A1-BD90-FEE90F84F900}"/>
          </ac:inkMkLst>
        </pc:inkChg>
        <pc:inkChg chg="add mod">
          <ac:chgData name="Raffaella Castiello" userId="8176883f8a7a6092" providerId="LiveId" clId="{9138B6C5-C1BD-40D4-BD6D-6B5D007EC657}" dt="2020-04-22T14:05:36.550" v="106"/>
          <ac:inkMkLst>
            <pc:docMk/>
            <pc:sldMk cId="4156546432" sldId="259"/>
            <ac:inkMk id="38" creationId="{702EA706-226B-4629-876B-EB22AD6F354E}"/>
          </ac:inkMkLst>
        </pc:inkChg>
        <pc:cxnChg chg="add mod">
          <ac:chgData name="Raffaella Castiello" userId="8176883f8a7a6092" providerId="LiveId" clId="{9138B6C5-C1BD-40D4-BD6D-6B5D007EC657}" dt="2020-04-22T14:04:28.963" v="83" actId="11529"/>
          <ac:cxnSpMkLst>
            <pc:docMk/>
            <pc:sldMk cId="4156546432" sldId="259"/>
            <ac:cxnSpMk id="4" creationId="{C2C86E32-A8B3-4DE2-83D7-EEB4FD11D2AB}"/>
          </ac:cxnSpMkLst>
        </pc:cxnChg>
        <pc:cxnChg chg="del mod">
          <ac:chgData name="Raffaella Castiello" userId="8176883f8a7a6092" providerId="LiveId" clId="{9138B6C5-C1BD-40D4-BD6D-6B5D007EC657}" dt="2020-04-22T14:03:44.837" v="82" actId="478"/>
          <ac:cxnSpMkLst>
            <pc:docMk/>
            <pc:sldMk cId="4156546432" sldId="259"/>
            <ac:cxnSpMk id="23" creationId="{D8C3F480-8223-42CA-87BC-516C8A503B1C}"/>
          </ac:cxnSpMkLst>
        </pc:cxnChg>
      </pc:sldChg>
      <pc:sldChg chg="addSp delSp modSp mod delAnim modAnim">
        <pc:chgData name="Raffaella Castiello" userId="8176883f8a7a6092" providerId="LiveId" clId="{9138B6C5-C1BD-40D4-BD6D-6B5D007EC657}" dt="2020-04-23T06:06:27.572" v="304" actId="1076"/>
        <pc:sldMkLst>
          <pc:docMk/>
          <pc:sldMk cId="1819110916" sldId="260"/>
        </pc:sldMkLst>
        <pc:spChg chg="add mod">
          <ac:chgData name="Raffaella Castiello" userId="8176883f8a7a6092" providerId="LiveId" clId="{9138B6C5-C1BD-40D4-BD6D-6B5D007EC657}" dt="2020-04-23T06:06:23.001" v="302" actId="1076"/>
          <ac:spMkLst>
            <pc:docMk/>
            <pc:sldMk cId="1819110916" sldId="260"/>
            <ac:spMk id="3" creationId="{57820661-7562-4190-BE66-D47710231558}"/>
          </ac:spMkLst>
        </pc:spChg>
        <pc:picChg chg="add del mod">
          <ac:chgData name="Raffaella Castiello" userId="8176883f8a7a6092" providerId="LiveId" clId="{9138B6C5-C1BD-40D4-BD6D-6B5D007EC657}" dt="2020-04-22T18:06:34.280" v="294" actId="478"/>
          <ac:picMkLst>
            <pc:docMk/>
            <pc:sldMk cId="1819110916" sldId="260"/>
            <ac:picMk id="2" creationId="{51E4B3AE-81A4-4669-805F-B72EBE3DBF11}"/>
          </ac:picMkLst>
        </pc:picChg>
        <pc:picChg chg="add mod">
          <ac:chgData name="Raffaella Castiello" userId="8176883f8a7a6092" providerId="LiveId" clId="{9138B6C5-C1BD-40D4-BD6D-6B5D007EC657}" dt="2020-04-23T06:06:27.572" v="304" actId="1076"/>
          <ac:picMkLst>
            <pc:docMk/>
            <pc:sldMk cId="1819110916" sldId="260"/>
            <ac:picMk id="2" creationId="{6D0F25A6-A41E-43B1-BC3D-E7143403C5A5}"/>
          </ac:picMkLst>
        </pc:picChg>
        <pc:picChg chg="mod">
          <ac:chgData name="Raffaella Castiello" userId="8176883f8a7a6092" providerId="LiveId" clId="{9138B6C5-C1BD-40D4-BD6D-6B5D007EC657}" dt="2020-04-22T18:06:49.693" v="298" actId="1076"/>
          <ac:picMkLst>
            <pc:docMk/>
            <pc:sldMk cId="1819110916" sldId="260"/>
            <ac:picMk id="4" creationId="{6DAC39BD-DDCA-4DA7-B3CE-F44A39E972F1}"/>
          </ac:picMkLst>
        </pc:picChg>
        <pc:picChg chg="add mod">
          <ac:chgData name="Raffaella Castiello" userId="8176883f8a7a6092" providerId="LiveId" clId="{9138B6C5-C1BD-40D4-BD6D-6B5D007EC657}" dt="2020-04-23T06:06:25.285" v="303" actId="1076"/>
          <ac:picMkLst>
            <pc:docMk/>
            <pc:sldMk cId="1819110916" sldId="260"/>
            <ac:picMk id="5" creationId="{C8C70EAC-335A-4834-895B-04A3FC40C474}"/>
          </ac:picMkLst>
        </pc:picChg>
        <pc:inkChg chg="add del">
          <ac:chgData name="Raffaella Castiello" userId="8176883f8a7a6092" providerId="LiveId" clId="{9138B6C5-C1BD-40D4-BD6D-6B5D007EC657}" dt="2020-04-22T13:59:17.826" v="71"/>
          <ac:inkMkLst>
            <pc:docMk/>
            <pc:sldMk cId="1819110916" sldId="260"/>
            <ac:inkMk id="3" creationId="{4098712D-965E-4CD3-9EBD-366EC39DB37A}"/>
          </ac:inkMkLst>
        </pc:inkChg>
        <pc:inkChg chg="add del">
          <ac:chgData name="Raffaella Castiello" userId="8176883f8a7a6092" providerId="LiveId" clId="{9138B6C5-C1BD-40D4-BD6D-6B5D007EC657}" dt="2020-04-22T13:59:19.099" v="74"/>
          <ac:inkMkLst>
            <pc:docMk/>
            <pc:sldMk cId="1819110916" sldId="260"/>
            <ac:inkMk id="4" creationId="{2BD1E62F-6462-4A41-B0B5-BF7F0EF1057D}"/>
          </ac:inkMkLst>
        </pc:inkChg>
        <pc:inkChg chg="add del">
          <ac:chgData name="Raffaella Castiello" userId="8176883f8a7a6092" providerId="LiveId" clId="{9138B6C5-C1BD-40D4-BD6D-6B5D007EC657}" dt="2020-04-22T13:59:09.044" v="68"/>
          <ac:inkMkLst>
            <pc:docMk/>
            <pc:sldMk cId="1819110916" sldId="260"/>
            <ac:inkMk id="5" creationId="{59D7573A-2506-4773-BCC6-66903FB86476}"/>
          </ac:inkMkLst>
        </pc:inkChg>
        <pc:inkChg chg="add del">
          <ac:chgData name="Raffaella Castiello" userId="8176883f8a7a6092" providerId="LiveId" clId="{9138B6C5-C1BD-40D4-BD6D-6B5D007EC657}" dt="2020-04-22T13:59:17.825" v="70"/>
          <ac:inkMkLst>
            <pc:docMk/>
            <pc:sldMk cId="1819110916" sldId="260"/>
            <ac:inkMk id="6" creationId="{1291CB09-CB85-4EFB-8907-6F81ABB1C9B8}"/>
          </ac:inkMkLst>
        </pc:inkChg>
        <pc:inkChg chg="add del">
          <ac:chgData name="Raffaella Castiello" userId="8176883f8a7a6092" providerId="LiveId" clId="{9138B6C5-C1BD-40D4-BD6D-6B5D007EC657}" dt="2020-04-22T13:59:09.042" v="67"/>
          <ac:inkMkLst>
            <pc:docMk/>
            <pc:sldMk cId="1819110916" sldId="260"/>
            <ac:inkMk id="7" creationId="{7D3CA9D3-63EA-4734-A518-DAC77B3921D8}"/>
          </ac:inkMkLst>
        </pc:inkChg>
        <pc:inkChg chg="add del">
          <ac:chgData name="Raffaella Castiello" userId="8176883f8a7a6092" providerId="LiveId" clId="{9138B6C5-C1BD-40D4-BD6D-6B5D007EC657}" dt="2020-04-22T13:59:18.362" v="72"/>
          <ac:inkMkLst>
            <pc:docMk/>
            <pc:sldMk cId="1819110916" sldId="260"/>
            <ac:inkMk id="8" creationId="{D920B02A-4A99-4A37-AE34-3876CBC0C2BE}"/>
          </ac:inkMkLst>
        </pc:inkChg>
        <pc:inkChg chg="add del">
          <ac:chgData name="Raffaella Castiello" userId="8176883f8a7a6092" providerId="LiveId" clId="{9138B6C5-C1BD-40D4-BD6D-6B5D007EC657}" dt="2020-04-22T13:59:09.044" v="69"/>
          <ac:inkMkLst>
            <pc:docMk/>
            <pc:sldMk cId="1819110916" sldId="260"/>
            <ac:inkMk id="9" creationId="{A920E0F5-34EF-45C0-95D5-4E174675426D}"/>
          </ac:inkMkLst>
        </pc:inkChg>
        <pc:inkChg chg="add del">
          <ac:chgData name="Raffaella Castiello" userId="8176883f8a7a6092" providerId="LiveId" clId="{9138B6C5-C1BD-40D4-BD6D-6B5D007EC657}" dt="2020-04-22T13:59:18.362" v="73"/>
          <ac:inkMkLst>
            <pc:docMk/>
            <pc:sldMk cId="1819110916" sldId="260"/>
            <ac:inkMk id="10" creationId="{6E9DDB39-12F2-4A04-AC93-DF92F0B4115D}"/>
          </ac:inkMkLst>
        </pc:inkChg>
      </pc:sldChg>
      <pc:sldChg chg="addSp delSp modSp add mod">
        <pc:chgData name="Raffaella Castiello" userId="8176883f8a7a6092" providerId="LiveId" clId="{9138B6C5-C1BD-40D4-BD6D-6B5D007EC657}" dt="2020-04-22T17:36:50.158" v="286" actId="1076"/>
        <pc:sldMkLst>
          <pc:docMk/>
          <pc:sldMk cId="844801081" sldId="261"/>
        </pc:sldMkLst>
        <pc:spChg chg="mod">
          <ac:chgData name="Raffaella Castiello" userId="8176883f8a7a6092" providerId="LiveId" clId="{9138B6C5-C1BD-40D4-BD6D-6B5D007EC657}" dt="2020-04-22T14:10:03.935" v="251" actId="20577"/>
          <ac:spMkLst>
            <pc:docMk/>
            <pc:sldMk cId="844801081" sldId="261"/>
            <ac:spMk id="2" creationId="{55A42A96-2A2E-4C6A-8AC6-C46FEC36FAC7}"/>
          </ac:spMkLst>
        </pc:spChg>
        <pc:picChg chg="mod">
          <ac:chgData name="Raffaella Castiello" userId="8176883f8a7a6092" providerId="LiveId" clId="{9138B6C5-C1BD-40D4-BD6D-6B5D007EC657}" dt="2020-04-22T17:36:43.293" v="284" actId="1076"/>
          <ac:picMkLst>
            <pc:docMk/>
            <pc:sldMk cId="844801081" sldId="261"/>
            <ac:picMk id="3" creationId="{67ACC4F9-E6F0-4DCF-AC16-2F2025945ADD}"/>
          </ac:picMkLst>
        </pc:picChg>
        <pc:picChg chg="add mod modCrop">
          <ac:chgData name="Raffaella Castiello" userId="8176883f8a7a6092" providerId="LiveId" clId="{9138B6C5-C1BD-40D4-BD6D-6B5D007EC657}" dt="2020-04-22T14:07:15.675" v="116" actId="1076"/>
          <ac:picMkLst>
            <pc:docMk/>
            <pc:sldMk cId="844801081" sldId="261"/>
            <ac:picMk id="4" creationId="{49FCDF72-BFE4-4A69-89D5-E2C4232A521E}"/>
          </ac:picMkLst>
        </pc:picChg>
        <pc:picChg chg="add mod">
          <ac:chgData name="Raffaella Castiello" userId="8176883f8a7a6092" providerId="LiveId" clId="{9138B6C5-C1BD-40D4-BD6D-6B5D007EC657}" dt="2020-04-22T14:07:32.300" v="121" actId="1076"/>
          <ac:picMkLst>
            <pc:docMk/>
            <pc:sldMk cId="844801081" sldId="261"/>
            <ac:picMk id="5" creationId="{0A54D264-4EF8-4B9B-8ABD-A27FF5F06460}"/>
          </ac:picMkLst>
        </pc:picChg>
        <pc:picChg chg="add mod">
          <ac:chgData name="Raffaella Castiello" userId="8176883f8a7a6092" providerId="LiveId" clId="{9138B6C5-C1BD-40D4-BD6D-6B5D007EC657}" dt="2020-04-22T14:07:46.049" v="124" actId="1076"/>
          <ac:picMkLst>
            <pc:docMk/>
            <pc:sldMk cId="844801081" sldId="261"/>
            <ac:picMk id="6" creationId="{F5B356FF-36B2-4E26-A223-FBB1B4936D55}"/>
          </ac:picMkLst>
        </pc:picChg>
        <pc:picChg chg="add mod">
          <ac:chgData name="Raffaella Castiello" userId="8176883f8a7a6092" providerId="LiveId" clId="{9138B6C5-C1BD-40D4-BD6D-6B5D007EC657}" dt="2020-04-22T14:07:59.015" v="127" actId="1076"/>
          <ac:picMkLst>
            <pc:docMk/>
            <pc:sldMk cId="844801081" sldId="261"/>
            <ac:picMk id="7" creationId="{239D9BEF-6897-463E-8376-0CED0A45FC3F}"/>
          </ac:picMkLst>
        </pc:picChg>
        <pc:picChg chg="add mod">
          <ac:chgData name="Raffaella Castiello" userId="8176883f8a7a6092" providerId="LiveId" clId="{9138B6C5-C1BD-40D4-BD6D-6B5D007EC657}" dt="2020-04-22T14:08:19.369" v="133" actId="1076"/>
          <ac:picMkLst>
            <pc:docMk/>
            <pc:sldMk cId="844801081" sldId="261"/>
            <ac:picMk id="8" creationId="{D215D4B7-0E5F-4666-B712-B207987AB05D}"/>
          </ac:picMkLst>
        </pc:picChg>
        <pc:picChg chg="add mod">
          <ac:chgData name="Raffaella Castiello" userId="8176883f8a7a6092" providerId="LiveId" clId="{9138B6C5-C1BD-40D4-BD6D-6B5D007EC657}" dt="2020-04-22T14:10:44.877" v="252" actId="1076"/>
          <ac:picMkLst>
            <pc:docMk/>
            <pc:sldMk cId="844801081" sldId="261"/>
            <ac:picMk id="9" creationId="{3EC511BD-644F-4521-965D-6F9512D8717D}"/>
          </ac:picMkLst>
        </pc:picChg>
        <pc:picChg chg="add mod modCrop">
          <ac:chgData name="Raffaella Castiello" userId="8176883f8a7a6092" providerId="LiveId" clId="{9138B6C5-C1BD-40D4-BD6D-6B5D007EC657}" dt="2020-04-22T14:09:11.528" v="143" actId="1076"/>
          <ac:picMkLst>
            <pc:docMk/>
            <pc:sldMk cId="844801081" sldId="261"/>
            <ac:picMk id="10" creationId="{30FC85EB-64AC-4287-ADC5-739F5F92A576}"/>
          </ac:picMkLst>
        </pc:picChg>
        <pc:picChg chg="add mod modCrop">
          <ac:chgData name="Raffaella Castiello" userId="8176883f8a7a6092" providerId="LiveId" clId="{9138B6C5-C1BD-40D4-BD6D-6B5D007EC657}" dt="2020-04-22T14:12:00.951" v="265" actId="14100"/>
          <ac:picMkLst>
            <pc:docMk/>
            <pc:sldMk cId="844801081" sldId="261"/>
            <ac:picMk id="11" creationId="{48CA0F9D-8397-41B0-A06A-EA7D193F8D7C}"/>
          </ac:picMkLst>
        </pc:picChg>
        <pc:picChg chg="add mod modCrop">
          <ac:chgData name="Raffaella Castiello" userId="8176883f8a7a6092" providerId="LiveId" clId="{9138B6C5-C1BD-40D4-BD6D-6B5D007EC657}" dt="2020-04-22T14:12:06.048" v="266" actId="1076"/>
          <ac:picMkLst>
            <pc:docMk/>
            <pc:sldMk cId="844801081" sldId="261"/>
            <ac:picMk id="12" creationId="{BDACB321-AEC9-433C-854D-CC6FD8795558}"/>
          </ac:picMkLst>
        </pc:picChg>
        <pc:picChg chg="add mod">
          <ac:chgData name="Raffaella Castiello" userId="8176883f8a7a6092" providerId="LiveId" clId="{9138B6C5-C1BD-40D4-BD6D-6B5D007EC657}" dt="2020-04-22T17:36:50.158" v="286" actId="1076"/>
          <ac:picMkLst>
            <pc:docMk/>
            <pc:sldMk cId="844801081" sldId="261"/>
            <ac:picMk id="13" creationId="{AA46B993-B81E-4F44-AF40-6DFBFECBA1C3}"/>
          </ac:picMkLst>
        </pc:picChg>
        <pc:inkChg chg="add del">
          <ac:chgData name="Raffaella Castiello" userId="8176883f8a7a6092" providerId="LiveId" clId="{9138B6C5-C1BD-40D4-BD6D-6B5D007EC657}" dt="2020-04-22T14:06:08.978" v="109"/>
          <ac:inkMkLst>
            <pc:docMk/>
            <pc:sldMk cId="844801081" sldId="261"/>
            <ac:inkMk id="3" creationId="{2DF6CFAA-C5D6-4FD0-88A7-8FFAE17B813A}"/>
          </ac:inkMkLst>
        </pc:ink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22T15:41:40.916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3:42:11.85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1216 664,'-3'-3,"-1"1,0-1,0 0,0 1,-1 0,1 0,0 0,-1 1,0-1,1 1,-1 0,0 1,1-1,-1 1,0 0,-3 0,1 0,-1 0,0 1,1 0,-1 1,1 0,-1 0,1 0,0 1,-7 3,-61 49,-80 48,136-92,1 1,0 1,1 1,0 1,1 0,0 1,2 1,0 0,-7 11,-9 11,-1-1,-2-1,-17 12,11-11,23-19,1 0,1 2,0-1,1 1,2 1,-1 2,-7 13,-16 22,-162 219,188-261,0 1,1 0,1 0,1 0,1 1,0 0,1 2,-7 22,-2 14,3 1,2 0,0 53,9 179,1-123,-2 633,-2-744,-9 50,3-47,2 33,5-57,2 0,2 0,0 0,3 0,1 0,7 19,20 59,-4-13,14 25,-14-39,-3 1,-1 12,3 48,-1-2,-21-118,2 0,0-1,2 0,5 8,1 0,10 18,32 49,-48-86,0-1,0 0,1 0,1-1,0-1,1 0,0-1,9 5,86 44,-20-12,-84-45,0 1,0-1,-1 1,0 0,0 0,0 0,0 1,0 0,-1-1,0 1,0 0,0 1,-1-1,1 3,4 11,-1 1,-1 0,1 11,8 31,-12-53,1-1,0 0,0 0,0 0,1-1,1 1,-1-1,1 0,0 0,1 0,0-1,0 0,0 0,1 0,-1-1,2 0,-1-1,0 1,1-1,0 0,0-1,0 0,8 2,6-1,1 0,0-2,1 0,8-2,96-6,-47 1,96 4,26-3,-184 3,0-2,-1 0,1-2,-1 0,0-1,9-4,30-16,15-11,-39 20,-10 3,-1-1,0-2,-1 0,-1-1,-1-1,15-19,-26 29,-1 0,1-1,-2 0,0-1,0 1,-1-1,0-1,-1 1,0 0,-1-1,0 0,-1 0,3-23,-2 0,-2 0,-2-18,0 19,1 0,1 0,2 0,2 0,1 1,2-4,3-3,-6 17,2 0,1 1,5-11,-9 25,0 1,1-1,0 0,0 1,1 0,0 0,0 1,0 0,1 0,0 0,2 0,3-2,41-29,0-1,-3-3,23-25,-17 7,-24 22,2 3,2 1,38-28,-61 53,0 1,1 0,0 1,6-2,-5 3,-1-1,0-1,-1 0,4-2,61-49,-48 35,1 0,0 3,18-9,-41 25,38-19,1 1,0 2,2 3,15-3,-10 4,-1-2,43-21,39-15,39 4,-62 20,-50 15,1 2,1 3,89-18,-127 21,1 0,-2-2,1-2,17-9,142-66,-92 44,34-23,147-88,-246 133,-1-1,-1-1,0-1,-2-1,21-27,-44 49,15-19,-1-1,-1-1,-1 0,-1 0,-1-2,-1 1,5-10,3-9,-1-1,-2-1,-2 0,-2-3,14-51,-15 63,-2 1,0-1,-3-1,0-12,-4-27,-4 0,-3 1,-3 0,-5-8,9 63,-1 0,-1 0,-1 0,-1 1,-1 0,0 1,-12-15,9 12,-5-12,2 0,1-1,2 0,1-2,1 2,-2 0,-1 1,-2 0,-4-5,-21-22,-2 1,-48-48,79 94,-25-29,-2 1,-2 2,-20-13,-4-2,-34-37,45 40,31 29,-9-8,0 1,-2 1,-1 2,-16-7,10 9,0-1,1-1,2-3,-22-20,39 31,-1 1,-1 1,0 2,-20-10,-28-18,30 17,-1 2,-2 2,-13-4,-139-46,82 31,-6-8,34 9,-78-33,-6 8,103 33,47 21,0 1,0 0,-1 2,1 0,-18-2,-81-7,0 5,-99 5,79 5,-137 4,254 0,0 1,1 0,-1 2,-12 5,0-1,8-2,1 2,0 1,1 0,-23 15,-87 66,91-60,-3-1,0-3,-18 7,57-32,0 1,0 1,0-1,0 1,0 1,1-1,0 1,0 0,1 0,0 1,0-1,-1 3,-6 12,2 0,0 0,-4 15,1-4,7-17,-1 0,-1 0,-4 5,-5 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3:50:56.0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589 23,'-2'-3,"-1"1,0 0,0 0,-1 0,1 0,0 0,-1 1,1 0,-1-1,1 1,-1 1,1-1,-1 0,0 1,1 0,-1 0,0 0,1 0,-1 1,0-1,1 1,-1 0,-1 1,-12 3,0 0,0 2,1 0,-3 2,14-6,-33 17,1 1,1 2,-32 26,33-23,22-17,1 0,0 1,0 0,1 1,0 0,-2 4,-14 26,2 1,-4 12,26-47,-3 4,2 0,-1 1,2-1,-1 1,2 0,-1 0,2 0,-1 5,1 24,3 36,0-27,-1-2,2 0,2-1,2 0,2 0,3 0,6 16,-6-26,4 25,-9-30,2 0,10 24,13 16,3-1,43 64,-15-48,-45-65,-1 0,-1 1,-1 1,-2 1,11 24,-6 4,-2 2,-2 0,-3 1,-2 0,-3 1,-2-1,-3 32,-2-1,-2 130,-1-184,-1 0,-1-1,-2 1,-10 22,0 7,-21 55,26-82,1 2,1-1,2 2,2-1,0 14,4-26,-1 0,-2 0,-5 17,2-12,2 1,1 2,-27 162,12-81,15-84,-2-1,-5 12,5-19,1 1,2 0,0 1,0 9,-1 106,8 60,0-45,-3-84,-1-34,2 0,1 0,7 34,-2-45,2 0,0-1,2 0,0 0,21 54,-19-41,0 3,1-1,2 0,2-2,20 35,-1-13,-15-23,1-1,2-1,1-1,8 7,126 145,-31-35,-117-138,0-2,1 0,0 0,0-1,1 0,1-1,-1-1,1 0,1-1,-1 0,1-1,0-1,0-1,11 2,26 1,0-2,0-3,38-4,-10 1,640 1,-678 2,0 2,-1 2,0 1,12 5,2 0,0-3,1-2,16-2,169-4,-103-3,-102 4,21-1,0-2,0-2,18-5,45-18,19-10,-73 18,4 0,4-5,-52 16,1-2,-2 0,0-2,0 0,4-4,-15 8,1 1,0 0,1 1,-1 1,1-1,0 2,1 0,-1 0,1 1,4 0,233-48,-226 44,0-1,0-1,-1-2,-1 0,1-1,-2-1,0-2,0 0,-1-1,-1 0,0-3,8-5,2 2,1 0,1 2,0 2,2 0,6-5,35-28,-44 29,2 1,0 1,9-2,-24 13,0-1,0-1,-1 0,-1-1,0 0,-1-1,0-1,-1 0,0-1,-1 0,-1-1,-1-1,2-4,0 0,-2-1,0-1,-2 0,0 0,-2-1,0 0,-2 0,0-1,-2 1,-1-7,-5-232,0 214,-2 0,-2 0,-2 0,-7-14,11 46,-1 0,-1 0,0 1,-1 0,-9-11,-59-73,63 82,-68-73,45 52,2-3,-6-10,16 23,0 0,-2 2,-1 1,-1 1,-22-13,-2-1,-2 2,-2 3,-37-16,-24-16,63 34,-26-11,62 35,1 0,-1 1,-1 1,1 1,-1 1,-12-1,-174-22,188 24,1-1,0-1,1-1,-1 0,1-1,1-1,-1 0,1-1,-30-22,-38-33,43 33,-1 1,-12-6,19 19,21 10,0 0,1 0,-3-3,11 6,0-1,0 0,1 1,0-2,0 1,0 0,0-1,1 1,0-1,0 0,1 1,-1-1,-5-17,-5-13,-4-20,11 32,-2 1,0-1,-2 2,0-1,-4-2,-18-24,-19-23,16 25,-17-32,42 63,1-1,0 1,1-1,1 0,1-1,0 1,1-5,-8-65,6 36,-2 1,-3 0,-2-3,4 23,2 8,0-1,-2 1,-2-2,-3-6,0 0,2-1,1 0,2-1,-2-13,4 22,0 0,-2 0,-1 0,0 2,-10-15,-22-48,23 35,-9-40,11 30,-5-4,1 12,-1 2,-14-21,22 47,0 1,-1 1,-1 1,-1 0,-1 1,-5-3,-79-63,-45-25,133 100,-63-43,28 21,-5-8,48 35,-17-14,-1 1,-1 1,0 1,-5-1,3 3,1-2,-19-15,23 15,-1 1,-1 1,-15-7,26 17,1 0,-1 1,1 0,-1 1,0 1,0 0,0 1,0 0,-2 1,-1 0,0-1,0-1,0 0,0-2,-8-1,11 0,-24-6,0 1,-1 1,0 3,-35-2,-139 9,-78-3,241-3,-30-7,79 11,-30-5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3:51:02.68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294 1038,'6'-1,"-1"1,0-1,1 0,-1 0,0 0,0-1,0 0,0 0,0 0,0-1,-1 1,3-3,8-5,-1-2,0 0,-1-1,21-17,124-90,28-23,-15 10,19-1,0-1,-86 66,102-51,-160 95,-32 17,0 0,1 1,0 1,0 1,0 0,1 0,0 2,0 0,9 0,123-3,50 9,-29 0,-109-3,-1 3,0 3,0 2,50 14,3 4,1-6,22-2,-74-8,19 8,-18-4,-16-2,0 2,-1 2,-9-3,1-1,0-2,22 2,114 16,-156-23,0 1,0 1,-1 0,0 1,10 7,4 1,62 36,12 13,-25-15,-32-18,-1 1,31 30,79 83,-130-120,4 1,2-1,6 2,-12-10,-1 2,-1 0,-1 2,4 5,17 24,42 36,-41-48,30 21,-60-50,0 1,-1 1,0 0,-1 1,0 1,-1 0,0 0,-1 1,-1 1,-1 0,0 0,-1 1,6 17,10 26,-16-43,-1 1,0 0,-2 0,4 19,-3 28,-2-1,-5 57,0-71,1-40,-1 1,0-1,-1 0,0 1,0-1,-1 0,0-1,-1 1,0 0,-1-1,1 0,-2 0,0 0,0-1,0 0,-1 0,0 0,0-1,-1 0,0-1,-2 1,-19 14,-1-1,-1-2,-1-1,-1-1,0-2,-1-2,0-1,-1-1,-18 1,19-3,-22 3,-17 0,24-4,-29 10,9-3,7 1,1 2,-23 12,6-3,35-14,-28 4,36-9,0 1,-26 11,49-15,1 1,-1 1,1 0,1 0,-1 1,1 0,0 1,1 0,-9 10,-1 4,5-6,-1-1,0 0,-14 10,17-14,0 0,1 1,0 0,1 1,1 0,0 0,0 1,2 0,0 1,6-13,-12 18,0 0,-12 12,10-13,0 1,-2 7,-39 67,-5-2,-3-4,-16 13,72-93,0 0,0 0,-1-1,0 0,0 0,-1-1,0-1,0 1,-8 2,-9 6,1 0,-4 6,15-10,0 0,0-1,-1-1,0 0,0-2,-1 1,0-2,-3 0,-141 20,-53 10,168-25,0-3,0-1,0-3,-1-1,-5-3,44 0,1 0,-1 0,1-1,-1 0,1 0,0-1,0 0,0 0,1-1,-1 0,1 0,-1-1,-12-10,2 0,-1-1,-2-5,-34-32,23 29,-2 1,-23-11,25 15,0 0,2-2,-9-9,-196-194,128 125,35 32,-2 3,-7 0,68 57,-1 0,1 0,-1 1,-4-1,4 1,0 1,0-2,1 0,-1-1,-41-35,2-2,2-2,-9-15,0 1,-57-45,107 99,-37-30,-1 1,-42-22,70 47,0 0,1-2,0 0,-5-7,15 13,1-1,0 1,0-1,1-1,0 1,1-1,0 0,0 0,1-1,-2-5,-4-9,-2 0,0 1,-1 0,-1 1,-12-14,0 0,-6-15,11 11,9 17,-1 0,-1 1,-7-8,6 11,1 0,1-1,1-1,0 0,2-1,0 0,2-1,0 0,2 0,1-1,0 1,2-1,0 0,2 0,1-4,3 12,0 0,1 0,1 1,0 0,2 0,-1 0,2 1,3-6,-4 10,1 0,0 0,0 1,1 0,0 1,0-1,1 2,0 0,1 0,0 1,3-2,4-3,0-1,16-13,-17 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3:51:07.45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2576 403,'-1'-4,"1"0,-1 1,1-1,-1 1,0-1,-1 1,1 0,-1-1,1 1,-1 0,0 0,0 0,0 0,-1 0,0 0,-5-6,0 1,-1 0,-1 1,0-1,-202-138,144 104,-2 3,-16-4,67 35,0 1,-1 1,0 1,0 1,0 0,0 2,-7 0,-25 0,0 3,-15 4,59-4,-1 0,0 0,1 1,-1 1,1-1,-1 1,1 1,-4 2,-8 6,1 0,-12 11,30-22,-50 33,0-3,-2-2,-48 18,86-40,-70 27,47-20,-33 19,46-20,1 1,1 1,1 1,-19 17,-23 21,-1-3,-6-1,-141 86,197-126,-29 20,1 1,2 3,-5 7,34-30,-20 19,-12 13,34-31,1-1,0 1,0 1,1 0,1 0,0 1,-121 247,111-228,1 2,1 0,2 1,2 0,1 1,2 0,1 0,2 1,2 0,1 8,11 455,-10-480,2 0,0 0,2 0,0-1,1 1,1-1,1 0,1 0,1 0,1 1,41 73,4-2,4-2,34 36,157 230,-127-178,-79-118,3-3,2-1,2-3,3-1,2-4,18 11,239 170,-264-198,1-2,2-2,0-3,19 5,221 70,-75-28,-49-12,2-9,8-5,349 87,-121-29,-74-22,-124-36,-109-25,-33-8,1-4,0-2,2-3,200-5,-105 0,434 2,-531-4,0-3,-1-2,-1-3,22-9,18 0,-45 10,55-18,-19-3,-1-4,35-20,-91 37,-1-2,-1-2,-1-1,-1-1,-1-2,-1-2,-2-1,15-16,-3-3,18-27,-24 18,-3-2,-2-1,18-52,-23 40,-2 0,2-28,-22 84,29-149,-5 19,2 14,34-132,-48 212,41-169,-51 203,0 0,1 1,1 0,1 0,0 0,7-7,-2 2,-1-2,9-24,-5-4,-3 0,5-45,-8 40,-1-2,-2 0,-2-51,-7-123,-1 90,2 117,-2-1,0 1,-2 0,-1 0,-1 1,-1-1,-2 1,0 1,-4-5,-22-51,18 40,-14-25,24 53,-1 1,0 0,-1 0,0 1,0 0,-1 1,-1-1,-6-3,3 2,-1-1,2 0,0-1,0-1,-5-9,3 0,-1 0,-1 1,-1 1,-1 0,0 2,-2 0,-3-1,-58-35,48 34,1-1,-11-12,18 12,4 2,-1 1,-1 1,-1 1,0 2,-11-5,-36-19,51 27,0 1,-1 1,0 1,-1 1,0 1,-9-1,-15-1,12 3,1 0,0-3,-29-12,41 12,0 1,0 1,-1 1,0 1,0 1,0 1,-1 1,1 1,-4 0,-2340 6,1754-4,567 0,0 3,1 1,-1 2,1 2,0 2,-24 10,-45 10,82-21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3:52:25.13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3:52:25.89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3:52:26.34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3:52:34.64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3:52:35.05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3:52:37.08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3:52:37.4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3:42:20.0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1524 1527,'90'0,"28"1,106-13,-52-2,-73 8,23-8,63-8,94 3,-245 16,-1-2,1-2,-1-1,24-9,-16 4,0 2,28-3,-22 9,-22 3,-1-2,14-3,-29 4,0 1,0-2,-1 1,0-1,1 0,-2-1,1 0,6-5,29-23,1 2,35-17,-15 7,-41 25,1 1,14-6,-11 6,-1-1,0-1,3-5,35-22,-47 33,-1 2,1 0,0 1,1 0,0 2,0 0,0 1,8-1,3 0,-1-1,0-1,-1-2,0-1,0-1,-18 8,53-24,21-16,-65 34,-1-1,0-1,-1 0,-1-1,0-1,12-14,-11 12,-1 1,2 1,0 1,0 0,1 1,16-7,33-24,-47 29,1 1,1 0,0 1,0 2,18-6,26-11,-1-3,-1-3,-24 12,2-2,29-23,19-10,-43 29,-13 7,1 1,1 2,4-2,27-18,-26 14,15-5,-41 21,0 1,1 1,0 0,0 1,12-1,21 1,0 2,-1 1,49 7,-84-4,0 1,1 0,-1 0,0 2,0-1,-1 2,1 0,2 2,24 16,30 23,-35-23,373 253,-295-201,-55-34,-3 4,-1 1,40 49,-31-31,-58-62,143 148,54 76,32 76,-206-264,-2 1,-1 2,4 13,13 25,75 119,-104-176,-1 0,-2 0,0 1,-1 1,0 7,3 6,9 20,62 117,-25-57,-31-65,15 39,-39-85,-1 1,0-1,0 0,-1 1,0-1,0 0,-1 1,0-1,0 0,-1 0,0 0,0 0,-1 1,-2 12,-46 170,47-172,-1-1,-1 0,0 1,-1-2,-1 1,-6 9,9-18,-1-1,0 1,0-1,0 1,-1-2,0 1,-1-1,1 0,-1-1,0 1,0-2,-1 1,-2 0,-12 3,-2 0,1-2,-1-1,-5 0,-58 13,77-14,0-1,1 1,-1 1,1 0,0 0,-7 6,10-6,1 1,-1 0,1 1,-4 4,5-5,0 0,0 0,-1-1,1 0,-1 0,-4 2,-92 48,56-32,1 3,-9 8,40-24,0-1,0 0,-1-1,0 0,-1-2,1 1,-2-2,-15 4,8-3,0 1,-13 6,16-5,-1-1,0 0,-13 0,-15 3,-14 6,-36 8,-4-1,49-10,-48 6,-38 3,-124 37,226-50,-13 2,0-2,-1-3,-31-1,-162-6,110-1,-826 1,928-1,1-1,-1-2,1-2,-10-3,3 0,-1 2,-24 0,-95 2,-34 8,24 1,-709-4,866 1,1-1,-1 0,1-1,0 0,0-1,0-1,0 0,0 0,-10-7,-6-5,0-1,1-2,1-1,-53-35,56 42,-1 2,-1 0,0 2,-10-3,14 5,-62-19,50 17,0-1,0-2,2-1,0-2,0 0,-12-11,-51-46,64 47,-1 1,-1 1,-1 2,-1 2,-1 0,7 7,-7-4,0 1,0 2,-1 2,-27-5,-145-13,127 17,-27-1,78 9,0-1,1-2,-1-1,-21-9,19 6,0 2,0 0,-31-2,23 6,0-2,1-1,0-2,0-2,-2-3,20 5,0-2,1 0,0-1,1-1,-12-12,8 8,1-1,1-2,-2-2,-28-27,20 20,2-2,0 0,3-2,1-1,1-2,-10-22,27 45,0 0,1 0,1 0,0-1,1 0,1 0,0 0,0-7,1-22,1 0,3-12,-1 13,-1 32,1 1,0 0,0 0,1 0,0 0,1 1,2-5,-3 8,1 0,0 1,1-1,-1 1,1 0,0 0,0 0,1 0,0 1,-1-1,1 1,4-2,17-9,0 1,1 0,1 2,5 0,-4 0,0 0,0-1,-2-2,5-4,-16 10,0 1,1 0,0 2,0 0,1 1,-1 0,14 0,12-5,64-12,1 4,100-3,-158 18,0 1,1-3,19-6,19-6,-8 2,-1-4,30-12,-72 19,1 3,1 1,-1 2,1 2,27 1,-55 2,-1 0,1-1,0 0,-1-1,7-2,8-7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3:52:37.81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3:52:38.18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  <inkml:trace contextRef="#ctx0" brushRef="#br0" timeOffset="1">0 0,'0'0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3:52:46.4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64,'79'1,"15"0,0-4,65-11,17-7,1 8,116 8,623 7,-809 2,5 5,91 4,545-12,-352-2,-357 3,1 2,-1 1,31 10,25 3,-35-5,-1 2,-1 3,4 4,11 3,41 8,-72-25,0-2,1-2,21 0,131-7,-78 0,1065 2,-634 1,-512-2,0-1,0-3,25-6,35-6,28 6,0 6,87 9,-47 0,-52-5,85-12,-53 4,0 6,7 6,0 0,-20-1,161-3,-271 0,0-1,0-1,-1-1,11-5,-4 2,0 2,3 0,54-3,1 5,0 3,6 4,40-1,-84-1,-24 0,-1 0,1-2,-1 0,0-2,0 0,22-7,-7-1,0 2,0 1,37-2,0 0,-15 2,55 0,-67 8,-5 0,40-4,-44-2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4:05:00.54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0,'1355'0,"-1311"0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4:05:01.55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32,'0'0,"1"-1,-1 0,0 0,0 1,0-1,1 0,-1 0,1 1,-1-1,0 0,1 1,-1-1,1 1,-1-1,1 0,0 1,-1-1,1 1,0 0,-1-1,1 1,0-1,-1 1,1 0,0 0,0-1,0 1,0 0,26-5,-22 5,92-8,-1 5,31 5,-13 0,1004-1,-1072-1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4:05:04.99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0,'0'64,"4"144,-1-164,2-1,2 1,10 31,13 48,13 42,-17-83,16 49,6 50,-38-131,-6-25,1 0,2-1,0 1,3 4,-9-27,6 14,0 0,1 0,1 0,5 6,-11-17,1-1,0 1,0-1,0 0,1 0,0-1,-1 1,1-1,0 0,0 0,1-1,-1 1,1-1,-1-1,4 2,22 2,1-2,-1 0,1-2,0-2,15-2,15 0,-20 3,-1-3,0-2,0-1,-1-2,0-2,37-14,-29 6,82-29,-60 22,-45 15,0 1,0 2,20-4,-23 8,-9 1,1 0,-1-1,10-3,-20 5,0 0,0 0,0-1,0 1,0-1,0 0,-1 0,1 0,0 0,-1 0,0 0,1-1,-1 1,0-1,0 0,-1 1,1-2,6-16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4:05:06.56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1,'1'2,"0"0,0 0,0 0,0 1,0-1,1 0,-1 0,1-1,-1 1,1 0,0 0,0-1,0 1,1 0,6 6,67 64,13 12,5 13,-68-66,0 1,-2 1,-1 1,-2 1,5 13,78 157,-87-170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4:05:11.11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1062,'4'0,"0"-1,0 1,0-1,-1 0,1 0,0-1,-1 1,1-1,-1 0,1 1,0-2,39-29,-15 10,0 4,90-63,12-16,62-46,-46 36,-109 78,-14 13,-1-1,-1-1,0-1,-2 0,7-11,10-19,-1-1,-4-2,-1-1,-3-2,0-4,-23 47,1 1,0 0,1 1,0-1,5-4,-11 14,1 0,-1 1,1-1,-1 0,1 1,0-1,-1 0,1 1,-1-1,1 1,0-1,0 1,-1-1,1 1,0 0,0-1,-1 1,1 0,0 0,0-1,0 1,0 0,-1 0,1 0,0 0,0 0,0 0,0 0,0 1,0 0,0 0,0 0,0-1,0 1,0 0,-1 0,1 0,0 0,0 0,-1 0,1 1,-1-1,1 0,-1 0,0 0,1 1,1 8,1 1,-1 0,-1-1,0 2,-1-12,5 133,-8 58,0-36,3 593,0-735,1-3,-1-1,-1 1,1-1,-1 1,-1-1,-1 5,3-13,-1 0,1 0,0-1,0 1,-1 0,1 0,-1-1,1 1,0 0,-1-1,0 1,1-1,-1 1,1 0,-1-1,0 1,1-1,-1 0,0 1,1-1,-1 0,0 1,0-1,1 0,-1 0,0 1,0-1,1 0,-1 0,0 0,0 0,0 0,0 0,1 0,-1 0,0-1,0 1,1 0,-1 0,0-1,0 1,1 0,-1-1,0 1,1-1,-1 1,0-1,-15-12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4:04:52.44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83 481,'-2'0,"-1"0,0 0,1 1,-1-1,1 0,-1 1,1 0,-1-1,1 1,-1 0,1 0,0 1,-1-1,1 0,0 1,0-1,0 1,-1 1,0 0,0 1,1 0,-1 0,1 0,0 0,0 0,1 1,-1-1,1 1,0 0,-3 11,0-1,2 1,0 0,0 0,2 0,0 0,1 0,0 0,1 0,2 3,-3-12,1 0,0 0,1-1,0 1,0-1,0 1,1-1,-1 0,2 0,-1-1,1 1,-1-1,1 0,1 0,-1-1,1 1,0-1,0 0,0-1,0 0,1 0,-1 0,1 0,1-1,114 39,-79-25,-1-1,2-3,0-1,43 4,-28-11,0-2,-1-3,2-2,-54 3,0-1,0 0,0 0,-1-1,1 1,0-1,-1 0,1-1,-1 1,0-1,0 0,0-1,0 1,-1-1,1 0,1-2,-1 0,0 0,-1-1,0 1,0-1,-1 0,0 0,0 0,-1 0,0-1,0 1,0-1,-1-2,14-130,-9 68,2-61,-7-67,-2 122,1 67,0-1,-1 0,0 0,-1 0,-3-8,4 16,0 0,-1 0,0 0,0 0,0 0,0 1,-1-1,1 1,-1 0,0 0,0 0,0 0,0 0,0 1,-1-1,0 1,-2-2,-16-6,-1 0,1 2,-1 0,-1 2,1 0,-1 2,-16-1,-13 1,1 3,0 2,-2 2,47-2,0 0,1 0,-1 1,0 0,1 0,-1 1,1 0,0 0,0 0,0 1,0 0,1 0,-1 0,1 1,0-1,0 1,1 1,0-1,0 1,0-1,0 1,-1 4,-8 16,2 1,0 0,2 1,-5 22,6-20,-20 81,19-81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4:04:52.90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22 0,'-9'9,"-3"3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3:42:24.8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748 306,'-1'0,"0"1,0-1,-1 1,1-1,0 1,0-1,0 1,0 0,0-1,0 1,0 0,0 0,0 0,0 0,0 0,1 0,-1 0,0 0,1 0,-1 1,-14 27,13-25,-51 130,23-55,-19 31,22-55,-24 46,9-35,-29 32,2 2,47-70,2 0,1 1,1 1,2 1,2 0,1 1,-4 17,8-25,-1-1,-2 0,-11 18,11-22,1 0,2 1,0 0,1 0,-1 7,-13 65,5 1,3 0,0 94,14-165,2 169,1-152,1 1,3-1,8 27,-9-47,2 1,0-1,2-1,8 14,52 77,-37-60,-11-17,2-1,1-1,1-1,2-1,0-1,9 4,-18-17,1-1,1-1,0 0,1-2,0-1,1 0,0-2,0 0,1-2,0-1,1 0,-1-2,1-1,16 0,266-3,-126-3,-86 4,0 1,8-5,-75 1,1-1,-1-2,0-1,0-1,20-8,50-16,-75 26,1-2,-1-1,-1 0,1-2,-1-1,-1 0,10-8,11-10,1 2,14-5,31-18,123-71,-145 81,1 3,42-15,-82 42,0 1,0 1,1 1,0 2,1 0,20 1,46 1,36 6,-35-1,-16 0,-1 3,38 10,-71-7,0 3,-1 1,0 2,37 18,-50-17,0 1,-1 2,-2 1,0 1,4 5,59 48,4-4,3-4,12 0,227 117,-73-36,-218-120,-12-6,24 9,-45-23,0-1,1-1,-1 0,1-1,0 0,4-1,76 1,-69-4,1 2,-1 0,0 2,1 1,21 6,21 14,-2 3,0 4,30 19,187 121,-183-107,61 39,89 54,-199-131,1-3,0-2,2-3,26 5,6 3,-40-14,1-1,0-2,1-3,34 1,200-8,-120-2,71-2,-181 1,0-2,0-3,18-7,-35 7,47-13,43-18,-49 14,24-2,26-9,-106 31,-1 0,0-1,-1 0,1-2,15-9,-31 15,1 1,-1-1,0 0,0 0,-1-1,1 1,-1-1,1 0,-1 0,0 0,-1 0,1-1,-1 1,0-1,0 1,0-1,0 0,-1 0,0 0,0 0,0 0,-1-3,0-1,0 0,-1 0,0 0,-1 0,0 1,-1-1,1 1,-2-1,1 1,-1 0,0 0,-3-3,-10-13,-1 0,0 2,-6-4,4 4,1-1,-12-18,-53-103,19 32,44 83,-1 0,-1 2,-1 0,-24-19,-20-22,-17-31,5-4,-37-64,77 112,-13-10,21 27,2-1,1-1,-8-19,-2-21,26 51,-2 0,0 1,-18-24,6 19,16 19,0 0,0 0,2-1,0 0,-5-11,-14-34,-2 2,-3 2,-2 0,-3 3,-4-1,30 39,-47-66,24 34,-2 0,-2 3,-2 1,-29-22,24 21,15 17,-2 1,-33-19,23 15,-16-15,16 7,14 12,-1 2,0 0,-20-9,-21-11,2-4,2-3,2-2,-18-23,58 55,-1 2,-1 1,0 1,-1 1,-30-12,-19-11,21 10,-27-10,58 29,1 2,-1 0,0 2,-1 1,0 0,-19-2,-30-11,36 8,-1 2,-19-1,-44 3,-68 7,-38-1,162-4,-19-5,20 2,-25 0,-31 5,56 3,0-2,0-2,1-3,-23-5,30 2,1-1,0-2,1-2,0-1,-1-3,2 0,0 1,-2 2,-12-3,29 10,1 0,-16-10,20 10,-1 0,-1 1,1 1,-8-2,-176-50,14 4,127 37,1-3,-50-25,89 37,-1 1,-1 0,1 2,-1 0,0 2,-12-1,-32 0,-31 3,35 2,-42-6,-112-10,-174 13,195 3,179-1,-44 1,-22 3,59-2,1 2,1 0,-1 1,1 1,-13 6,-138 63,-48 19,165-74,-1-2,-1-3,-7-1,-43 10,-23 4,100-24,-27 5,-41 12,66-12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4:04:54.3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1017 0,'-1'4,"0"-1,1 1,-1-1,0 0,-1 0,1 1,-1-1,1 0,-1 0,-2 2,-7 15,5 0,0 0,1 0,1 0,0 1,2 0,1 0,-1 50,3 8,1-16,1 5,3 0,3-1,3 0,3 0,18 47,-19-72,-4-13,-1 0,-1 0,-2 1,1 16,-7-45,3 25,-1-1,-2 1,-1-1,-2 14,2-32,0 0,-1 0,0 0,0 0,0 0,-1-1,0 1,-1-1,1 1,-1-1,0 0,-1-1,0 1,0-1,0 0,0 0,-1 0,0 0,-6 2,0 0,-1 0,0-1,0 0,0-2,-1 1,0-2,0 1,0-2,0 0,-11 0,9-2,0 0,0-1,0 0,0-1,0-1,1-1,-1 0,1-1,0-1,-6-3,-5-4,2 0,-1-2,-5-6,22 16,0 0,0 1,-1 0,1 0,-1 1,0 0,0 0,-1 1,-6 0,-18-3,-1 3,1 1,21 0,-229 1,161 1,41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4:04:55.00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1,'0'-1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4:04:55.90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4:04:58.80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329 0,'7'1,"-1"1,1-1,-1 1,1 0,-1 0,0 1,0-1,0 2,0-1,2 2,10 5,86 50,-61-34,1-2,44 17,85 18,-128-45,-31-10,-1 1,0 0,0 1,-1 1,1 0,-1 0,-1 2,2 0,-7-3,1 0,-1 0,-1 1,1 0,-1 0,0 0,0 1,-1-1,0 1,-1 0,1 0,-2 1,2 5,2 14,-2-1,-1 1,-2 0,0-1,-2 1,-1 0,-1-1,-1 1,-2-1,0 0,-10 24,0-17,-2-1,-1 0,-1-1,-1-1,-18 19,11-17,-2-2,-11 9,-32 34,43-41,15-19,1 2,1-1,0 2,1 0,1 0,-9 19,11-15,5-9,-1-1,0 0,0 0,-1 0,-1 0,0-1,0 0,-1-1,0 1,-6 3,-27 20,-2-2,-1-2,-1-3,-23 10,-86 29,139-58,-25 11,2 1,-15 12,52-31,0 1,0-1,1 0,-1 1,0-1,0 1,1-1,-1 1,1-1,-1 1,1 0,-1-1,1 1,-1 0,1-1,-1 1,1 0,0 0,-1-1,1 1,0 0,0 0,-1 0,2-1,-1 1,0 0,1-1,-1 1,1-1,-1 1,0-1,1 1,-1-1,1 0,-1 1,1-1,0 0,-1 1,1-1,-1 0,1 0,-1 1,1-1,0 0,-1 0,1 0,44 5,-41-5,324 0,-134-2,-142 0,45-9,-35 4,2 2,-39 5,-11 0,1 0,-1-1,1-1,12-2,-24 3,-1 1,0-1,1 0,-1 1,1-1,-1-1,0 1,0 0,0 0,1-1,-1 1,0-1,-1 0,1 1,0-1,0 0,-1 0,1 0,-1 0,0 0,0-1,1 1,-2 0,1-1,0 1,0-1,-1 1,1-1,-1 0,0-16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4:05:24.116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4:05:25.446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0 1,'0'-1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4:05:13.97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1 880,'0'-14,"2"1,0-1,0 1,1 0,1 0,0 1,5-12,6-8,1 0,8-9,-13 23,7-11,-1-1,-1 0,-1-1,5-20,-4 0,-5 18,-1 0,-1-1,1-20,-7 29,1 0,1 0,1 0,1 0,1 1,3-3,-8 20,0 1,1-1,0 1,0 0,1 1,-1-1,1 1,1-1,-1 2,6-5,-6 6,-1 0,1 1,1-1,-1 1,0 0,1 0,-1 1,1 0,-1 0,1 0,0 1,-1-1,1 1,0 1,1-1,4 2,0 0,-1 1,1 0,-1 0,0 1,0 1,7 4,68 44,-62-38,94 69,-111-79,0 0,-1 1,0-1,0 1,0 0,0 0,-1 1,0 0,-1-1,0 1,0 0,0 1,-1-1,1 0,-2 1,1-1,-1 1,0 6,0 5,-1 0,-1-1,0 1,-1-1,-1 1,-1-1,-2 6,5-21,1 0,-1 0,0-1,0 1,0 0,0 0,-1-1,1 1,-1-1,0 1,1-1,-1 0,0 0,0 0,-1 0,1 0,0 0,-1 0,1-1,-1 1,1-1,-1 0,0 0,0 0,0 0,1 0,-1 0,0-1,0 0,0 1,0-1,0 0,-1 0,-28-5,-16 0,46 4,-1 1,1 1,0-1,-1 0,1 1,0-1,0 1,0 0,-1-1,1 1,0 0,0 0,0 1,0-1,0 0,1 1,-1-1,0 1,-3 5,0-1,0 1,1 1,0-1,0 1,1-1,0 1,-1 6,-15 71,9-35,-5 9,2-8,-4 32,15-66,0 1,1-1,1 1,1-1,0 1,4 13,-1-8,2 0,0-1,2 0,0 0,2 0,0-1,-5-11,1-1,0 0,0 0,1-1,0 0,0 0,1-1,0 1,0-2,1 1,-1-1,2-1,-1 1,4 0,13 4,0-1,0-2,1 0,0-2,0-1,14 0,45 0,35-5,-100 0,-14 1,0 0,0 0,0-1,0 0,-1-1,1 1,0-1,-1 0,1-1,-1 0,0 0,4-3,-6 3,-1 0,1 0,-1-1,1 1,-1-1,-1 0,1 0,0 0,-1 0,0-1,0 1,0-1,-1 1,1-1,-1 0,0 1,0-1,-1-3,1-2,0-1,-1 1,-1 0,0 0,0-1,-1 1,0 0,-1 0,0 1,0-1,-5-8,-1 1,0 0,-1 1,-1 0,-1 0,-11-11,-8-7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4:05:15.73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1,'5'0,"-4"0,-1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4:05:35.615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3:42:28.91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692 168,'99'-1,"52"1,75 11,136 8,3-20,-146 0,3294 0,-3458-2,-1-2,0-3,17-5,63-10,-96 16,0-1,18-8,16-4,68-11,-111 24,-1-1,2-1,-6 1,0 1,1 1,3 0,-4 2,0 2,0 0,1 2,-1 0,0 2,0 0,0 2,10 3,9 8,-2 1,0 3,0 1,-1 2,7 4,1-2,32 10,-11-13,0-3,1-2,1-4,1-3,9-3,139 2,2-11,-26 1,-148 5,-1 1,1 3,39 11,-8-2,89 24,-76-17,2-4,150 35,-17-3,-170-43,1-2,31-1,118-7,-70-1,484 3,-602 1,0 0,1 1,-2 1,1 1,0 0,-1 2,1 0,-2 1,5 3,17 10,-2 2,-1 1,20 17,5 5,-3 3,-1 2,12 16,-51-46,-1 0,-1 0,-1 2,0 0,-2 0,-1 1,0 1,-2 0,-1 1,-1 0,1 8,76 281,-77-283,-1 1,-1-1,-2 1,0 15,-3 128,-2-166,0 0,-1 0,0 0,-1 0,0 0,0 0,0-1,-2 0,1 1,-1-1,0-1,0 1,-1-1,0 0,0 0,-1-1,0 1,0-1,-20 15,0-1,-2-1,0-1,-9 3,26-15,-60 33,-3-3,50-26,-1 0,0-2,0 0,0-2,-2-1,-113 12,61-9,-73 17,-119 43,197-50,-36 8,-22 13,83-23,-1-4,-1-1,1-3,-2-2,1-2,-47-3,-1303-5,1323 6,1 3,-19 6,86-9,1 0,-1 1,0 0,1 0,0 2,0-1,0 1,0 0,-2 3,-8 7,0 1,1 0,-8 11,15-15,0-1,-1-1,-1 0,0 0,0-1,-1-1,0-1,0 0,-1 0,0-2,0 0,0-1,-16 2,-29 2,-1-3,-24-2,-128-7,87 0,94 4,-597-1,551 7,-64 13,53-5,-20-2,-479-7,340-7,-55 3,-296-3,403-12,-37 0,-276 15,458-4,0-2,0-2,-16-6,12 2,-1 2,-36 1,-88-6,80 5,-15 4,-1425 6,1506-3,1-2,0-1,0-2,-8-3,1 0,-1 2,-19 0,53 8,0 0,0-1,0 0,0-1,0 0,0 0,0 0,1-1,-1 0,1-1,0 1,-1-2,2 1,-1-1,-5-4,1-2,-29-25,-34-41,63 63,0 0,1 0,0-2,1 1,1-1,1 0,-6-17,-2-12,6 24,2-1,1-1,0 1,2-1,1 0,0-3,5-295,3 274,2 0,3 1,1-3,-5 23,8-24,5-9,-3 12,1-16,-11 38,1 0,7-15,-11 31,2 0,-1 0,1 0,0 0,1 1,0 0,1 0,0-1,3-1,-1-1,-1-1,0 0,0 0,-2 0,1-1,-1 0,-1 0,15-31,12-12,-23 44,-1-1,-1-1,0 1,-1-1,0 0,-1-1,1-6,5-60,-8 55,1 1,0 0,2 0,4-9,-2 12,75-196,-72 189,-2 0,-1-1,3-24,-3 16,1-2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3:42:32.70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965 387,'-28'1,"1"1,0 2,0 0,0 2,-23 8,-25 12,-25 15,20-8,37-13,0 2,2 2,-10 8,-7 5,45-29,0 0,0 1,1 0,1 1,-1 1,2 0,-1 0,2 1,-1 1,2-1,0 1,-5 10,7-10,-12 27,-2-1,-15 21,25-44,2 1,0 0,1 0,0 0,2 1,0 0,1 0,1 1,-1 13,1 12,2 0,1 0,5 26,-1-37,2 0,1 0,2 0,1-1,2 0,11 23,17 43,-27-61,2-1,1-1,12 17,23 29,66 112,-93-152,2-2,1-1,2 0,22 19,35 35,74 74,-121-126,-1 2,-2 1,-1 2,15 30,-39-57,2 0,0-1,0-1,2 0,0 0,0-2,10 7,-11-11,0-1,1 0,0-1,1 0,0-1,0-1,0-1,1 0,7 0,230 42,-175-36,0-4,20-2,672-6,-292-1,-466 3,1 0,-1 0,0 2,0-1,-1 2,1 0,-1 0,0 1,10 5,12 10,0 0,17 16,3 1,23 12,1-5,3-2,42 13,221 110,-190-86,69 21,-2-4,-18-7,-172-78,0-2,13 2,-16-5,0 2,-1 0,16 8,20 17,31 22,-29-16,23 7,-65-35,0-1,1-2,1 0,-1-1,24 2,9-4,1-2,0-3,54-8,-88 7,2-2,0-1,-1-1,1-1,-1-1,0-2,19-9,29-17,37-25,-56 28,2 2,2 3,10-1,-19 11,-6 3,0-1,0-3,-2-2,9-6,10-13,39-34,-43 33,1 3,2 2,52-22,-66 32,-1-3,-1-1,20-20,-37 28,1-1,-1-1,-2-1,0-1,-2-2,4-7,35-54,-2-5,-38 60,22-41,-3-1,20-55,1-6,66-106,-104 198,6-17,-6 10,-15 32,-1 0,-1-1,-1 1,0-1,-1-1,-1 1,-1-4,1-43,-4-36,0 49,0 23,1-17,-7-49,5 82,-1-1,0 1,-1 0,-1 0,-1 0,0 1,0 0,-4-4,-3-2,-1 0,-1 1,0 0,-2 1,0 1,-1 1,-1 0,-10-11,1 0,2-2,-8-11,7 8,-1 1,-18-15,33 36,-1 1,0 0,0 1,0 0,-9-2,7 3,0-2,0 1,0-2,-3-3,-55-49,36 29,-1 2,-1 2,-29-16,57 40,-1 0,1 0,-1 1,0 1,-1 0,-4 0,-1 0,0-2,-12-4,-23-12,-11-9,0 0,23 10,19 9,-1 0,0 2,-9-2,8 3,1 0,-2-3,9 4,1 0,-1 1,-1 1,1 1,-9-1,-90-5,64 6,0-1,0-3,0-2,-19-8,-59-31,20 6,87 37,0 0,0 1,0 1,-1 1,-11 1,-41 1,-4 3,3 1,-728-1,465-2,321-1,-1-1,1 0,-1-1,1-1,0-1,-8-4,-29-12,-23-14,38 16,-1 1,-1 2,-15-2,-2 5,0 1,-1 4,0 2,-26 2,-1139 6,1196-3,1 0,-1-2,1-1,0-2,0 0,1-2,0-2,0 0,1-2,-16-9,18 8,-1 2,0 0,-1 2,-10-2,-19-7,2-2,-34-17,70 29,-1 1,0 1,-1 0,1 2,-1 0,0 2,1 0,-8 0,5 0,0-1,1-1,-1 0,-17-8,16 5,-1 1,0 0,-20 0,32 5,0 0,1 1,-1 1,0 0,0 0,8 0,0 0,0 0,0 1,0-1,0 1,0 0,0 0,0 0,0 0,1 1,-1-1,1 1,0 0,0 0,-1 2,-16 22,3 1,0 1,1 0,-9 29,6-16,-25 40,-3-10,30-43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3:42:33.61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3:52:58.7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0 267,'1'0,"157"-3,-126 0,0-1,-1-2,29-8,180-50,3 10,36 6,-125 22,-63 9,0 4,1 4,1 4,1038 7,5035-2,-6072 4,24 6,77 4,37-15,81 2,-266 3,1 3,26 7,-19-3,39 2,9-9,29-5,68 2,-171 2,0 2,0 1,27 9,26 5,-13-3,-1 3,13 9,65 19,207 38,-280-70,-16-5,0-2,1-4,17-1,174-5,-105-2,-95 3,-3-2,0 3,0 1,0 3,15 4,174 55,-204-55,0-2,1-1,5 0,-20-4,0-1,1-1,-1 0,0-1,0-1,11-2,-26 3,0 1,0-1,-1 1,1-1,0 1,0-1,-1 0,1 0,0 0,-1 0,1 0,-1 0,1 0,-1-1,0 1,1-1,-1 1,0-1,0 1,0-1,0 1,0-1,-1 0,1 0,0 1,-1-1,1 0,-1 0,0 0,0 0,1 1,-1-1,0 0,-1 0,1 0,0 0,0 0,-1 0,1 1,-1-2,-5-23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3:53:01.1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1 232,'1295'0,"-1240"-2,47-9,-37 3,9 3,-18 4,-29 2,-1-2,0 0,0-2,-1-1,14-4,11-6,112-37,-19 5,93-14,-233 60,16-5,1 1,-1 0,1 2,0 0,0 2,-15 0,0 0,0 0,0 1,-1-1,1 1,0 1,-1-1,1 1,-1-1,1 1,-1 1,0-1,0 0,0 1,0 0,0 0,-1 0,1 1,-1-1,0 1,0-1,0 1,1 2,0 3,0 1,0-1,-1 1,0 0,-1 0,0-1,-1 2,0-1,3 35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2T13:50:51.09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1804 190,'-8'0,"1"1,0 0,0 1,0-1,0 1,0 1,0-1,0 1,-1 1,-58 35,40-23,-198 139,126-84,-70 38,78-57,3 4,-39 34,104-70,0 0,1 1,1 2,-13 17,-63 102,43-61,25-40,2 1,1 1,3 1,1 1,3 1,-49 175,56-182,-57 240,44-142,12-61,-3-1,-4 4,13-59,-88 278,80-250,2 1,2 1,3 0,-1 39,1-21,-2 0,-5 9,0-16,3-1,3 2,2 0,3 6,3-36,1 0,2 0,1 0,1 0,2-1,2 0,0 0,12 23,92 201,-75-174,5-1,39 54,18 32,-70-116,34 41,-12-19,-5-4,3-2,2-2,21 15,-41-48,2-1,1-1,1-2,1-1,1-3,36 17,-63-35,217 100,-159-77,1-3,28 4,24 2,396 95,-438-112,-34-6,47 14,-52-11,1-2,0-2,0-1,25-1,171-5,-112-2,-62 2,-12 1,38-4,-83 2,0 0,0 0,0-1,0 0,0 0,0-1,-1 0,1 0,-1-1,0 1,0-1,0-1,0 1,-1-1,1 0,-1 0,2-3,6-10,0-1,-2 0,0-1,7-20,-4 11,15-24,147-215,-159 243,1 0,1 2,1 0,1 2,0 0,2 1,0 1,2 2,0 0,87-50,-63 40,-1-2,-1-2,7-10,-33 22,0-1,-2-1,0-1,-1 0,-1-2,29-47,-2-5,-18 32,72-113,-49 82,-3-2,18-44,-45 81,-2-2,-2 1,-2-2,-1-1,7-67,-11 56,11-35,54-131,-41 130,-3-2,3-31,-16 32,-9 45,2 0,3 1,14-38,-3 22,-3-1,-3-1,8-56,-18 86,11-30,-10 38,-1 0,-1-1,1-22,-2-41,-4 0,-5-23,3 103,-1 0,0-1,0 1,-1 0,-1 0,0 0,0 1,-1-1,0 1,0 0,-1 0,-1 1,1 0,-1 0,-1 0,1 1,-1 0,-1 1,0-1,-479-363,163 107,255 206,-40-37,52 36,3-2,-28-41,77 94,-11-14,1 0,1-1,0-1,-1-7,9 18,0 0,-1 0,0 1,-1 0,0 0,-1 1,0 0,0 1,-8-5,-1 0,-1 2,0 0,-1 1,0 0,-9-1,-2-2,-30-18,45 21,-2 1,1 1,-1 1,-1 1,1 0,-1 1,-8 0,-45-1,44 5,1-2,0 0,-2-2,-161-38,145 36,0 3,0 1,-11 2,-272 4,305-4,0-1,0 0,0-2,0-1,1-1,-13-6,10 3,0 2,-1 1,1 1,-1 1,-6 1,13 3,-16-2,0 1,0 2,0 2,-34 6,51-3,0 1,1 1,-1 1,-1 2,5-4,-16 9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customXml" Target="../ink/ink4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21" Type="http://schemas.openxmlformats.org/officeDocument/2006/relationships/customXml" Target="../ink/ink8.xml"/><Relationship Id="rId7" Type="http://schemas.openxmlformats.org/officeDocument/2006/relationships/customXml" Target="../ink/ink1.xml"/><Relationship Id="rId12" Type="http://schemas.openxmlformats.org/officeDocument/2006/relationships/image" Target="../media/image6.png"/><Relationship Id="rId17" Type="http://schemas.openxmlformats.org/officeDocument/2006/relationships/customXml" Target="../ink/ink6.xml"/><Relationship Id="rId25" Type="http://schemas.openxmlformats.org/officeDocument/2006/relationships/comments" Target="../comments/comment1.xml"/><Relationship Id="rId2" Type="http://schemas.openxmlformats.org/officeDocument/2006/relationships/audio" Target="../media/media2.m4a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11" Type="http://schemas.openxmlformats.org/officeDocument/2006/relationships/customXml" Target="../ink/ink3.xml"/><Relationship Id="rId24" Type="http://schemas.openxmlformats.org/officeDocument/2006/relationships/image" Target="../media/image2.jpeg"/><Relationship Id="rId5" Type="http://schemas.openxmlformats.org/officeDocument/2006/relationships/image" Target="../media/image4.png"/><Relationship Id="rId15" Type="http://schemas.openxmlformats.org/officeDocument/2006/relationships/customXml" Target="../ink/ink5.xml"/><Relationship Id="rId23" Type="http://schemas.openxmlformats.org/officeDocument/2006/relationships/image" Target="../media/image1.png"/><Relationship Id="rId10" Type="http://schemas.openxmlformats.org/officeDocument/2006/relationships/image" Target="../media/image56.png"/><Relationship Id="rId19" Type="http://schemas.openxmlformats.org/officeDocument/2006/relationships/customXml" Target="../ink/ink7.xml"/><Relationship Id="rId4" Type="http://schemas.openxmlformats.org/officeDocument/2006/relationships/image" Target="../media/image3.png"/><Relationship Id="rId9" Type="http://schemas.openxmlformats.org/officeDocument/2006/relationships/customXml" Target="../ink/ink2.xml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image" Target="../media/image18.png"/><Relationship Id="rId18" Type="http://schemas.openxmlformats.org/officeDocument/2006/relationships/customXml" Target="../ink/ink14.xml"/><Relationship Id="rId26" Type="http://schemas.openxmlformats.org/officeDocument/2006/relationships/customXml" Target="../ink/ink21.xml"/><Relationship Id="rId3" Type="http://schemas.openxmlformats.org/officeDocument/2006/relationships/slideLayout" Target="../slideLayouts/slideLayout6.xml"/><Relationship Id="rId21" Type="http://schemas.openxmlformats.org/officeDocument/2006/relationships/customXml" Target="../ink/ink16.xml"/><Relationship Id="rId7" Type="http://schemas.openxmlformats.org/officeDocument/2006/relationships/image" Target="../media/image15.png"/><Relationship Id="rId12" Type="http://schemas.openxmlformats.org/officeDocument/2006/relationships/customXml" Target="../ink/ink11.xml"/><Relationship Id="rId17" Type="http://schemas.openxmlformats.org/officeDocument/2006/relationships/image" Target="../media/image20.png"/><Relationship Id="rId25" Type="http://schemas.openxmlformats.org/officeDocument/2006/relationships/customXml" Target="../ink/ink20.xml"/><Relationship Id="rId2" Type="http://schemas.openxmlformats.org/officeDocument/2006/relationships/audio" Target="../media/media3.m4a"/><Relationship Id="rId16" Type="http://schemas.openxmlformats.org/officeDocument/2006/relationships/customXml" Target="../ink/ink13.xml"/><Relationship Id="rId20" Type="http://schemas.openxmlformats.org/officeDocument/2006/relationships/customXml" Target="../ink/ink15.xml"/><Relationship Id="rId29" Type="http://schemas.openxmlformats.org/officeDocument/2006/relationships/image" Target="../media/image23.png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24" Type="http://schemas.openxmlformats.org/officeDocument/2006/relationships/customXml" Target="../ink/ink19.xml"/><Relationship Id="rId5" Type="http://schemas.openxmlformats.org/officeDocument/2006/relationships/image" Target="../media/image13.png"/><Relationship Id="rId15" Type="http://schemas.openxmlformats.org/officeDocument/2006/relationships/image" Target="../media/image19.png"/><Relationship Id="rId23" Type="http://schemas.openxmlformats.org/officeDocument/2006/relationships/customXml" Target="../ink/ink18.xml"/><Relationship Id="rId28" Type="http://schemas.openxmlformats.org/officeDocument/2006/relationships/customXml" Target="../ink/ink22.xml"/><Relationship Id="rId10" Type="http://schemas.openxmlformats.org/officeDocument/2006/relationships/customXml" Target="../ink/ink10.xml"/><Relationship Id="rId19" Type="http://schemas.openxmlformats.org/officeDocument/2006/relationships/image" Target="../media/image21.png"/><Relationship Id="rId31" Type="http://schemas.openxmlformats.org/officeDocument/2006/relationships/image" Target="../media/image2.jpe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customXml" Target="../ink/ink12.xml"/><Relationship Id="rId22" Type="http://schemas.openxmlformats.org/officeDocument/2006/relationships/customXml" Target="../ink/ink17.xml"/><Relationship Id="rId27" Type="http://schemas.openxmlformats.org/officeDocument/2006/relationships/image" Target="../media/image22.png"/><Relationship Id="rId30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26" Type="http://schemas.openxmlformats.org/officeDocument/2006/relationships/image" Target="../media/image40.png"/><Relationship Id="rId39" Type="http://schemas.openxmlformats.org/officeDocument/2006/relationships/customXml" Target="../ink/ink36.xml"/><Relationship Id="rId21" Type="http://schemas.openxmlformats.org/officeDocument/2006/relationships/customXml" Target="../ink/ink26.xml"/><Relationship Id="rId34" Type="http://schemas.openxmlformats.org/officeDocument/2006/relationships/customXml" Target="../ink/ink33.xml"/><Relationship Id="rId42" Type="http://schemas.openxmlformats.org/officeDocument/2006/relationships/image" Target="../media/image47.png"/><Relationship Id="rId7" Type="http://schemas.openxmlformats.org/officeDocument/2006/relationships/image" Target="../media/image27.png"/><Relationship Id="rId2" Type="http://schemas.openxmlformats.org/officeDocument/2006/relationships/audio" Target="../media/media4.m4a"/><Relationship Id="rId16" Type="http://schemas.openxmlformats.org/officeDocument/2006/relationships/image" Target="../media/image35.png"/><Relationship Id="rId29" Type="http://schemas.openxmlformats.org/officeDocument/2006/relationships/customXml" Target="../ink/ink30.xml"/><Relationship Id="rId1" Type="http://schemas.microsoft.com/office/2007/relationships/media" Target="../media/media4.m4a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39.png"/><Relationship Id="rId32" Type="http://schemas.openxmlformats.org/officeDocument/2006/relationships/image" Target="../media/image43.png"/><Relationship Id="rId37" Type="http://schemas.openxmlformats.org/officeDocument/2006/relationships/image" Target="../media/image45.png"/><Relationship Id="rId40" Type="http://schemas.openxmlformats.org/officeDocument/2006/relationships/image" Target="../media/image46.png"/><Relationship Id="rId45" Type="http://schemas.openxmlformats.org/officeDocument/2006/relationships/image" Target="../media/image2.jpeg"/><Relationship Id="rId5" Type="http://schemas.openxmlformats.org/officeDocument/2006/relationships/image" Target="../media/image25.png"/><Relationship Id="rId15" Type="http://schemas.openxmlformats.org/officeDocument/2006/relationships/customXml" Target="../ink/ink23.xml"/><Relationship Id="rId23" Type="http://schemas.openxmlformats.org/officeDocument/2006/relationships/customXml" Target="../ink/ink27.xml"/><Relationship Id="rId28" Type="http://schemas.openxmlformats.org/officeDocument/2006/relationships/image" Target="../media/image41.png"/><Relationship Id="rId36" Type="http://schemas.openxmlformats.org/officeDocument/2006/relationships/customXml" Target="../ink/ink34.xml"/><Relationship Id="rId10" Type="http://schemas.openxmlformats.org/officeDocument/2006/relationships/image" Target="../media/image30.png"/><Relationship Id="rId19" Type="http://schemas.openxmlformats.org/officeDocument/2006/relationships/customXml" Target="../ink/ink25.xml"/><Relationship Id="rId31" Type="http://schemas.openxmlformats.org/officeDocument/2006/relationships/customXml" Target="../ink/ink31.xml"/><Relationship Id="rId44" Type="http://schemas.openxmlformats.org/officeDocument/2006/relationships/image" Target="../media/image1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38.png"/><Relationship Id="rId27" Type="http://schemas.openxmlformats.org/officeDocument/2006/relationships/customXml" Target="../ink/ink29.xml"/><Relationship Id="rId30" Type="http://schemas.openxmlformats.org/officeDocument/2006/relationships/image" Target="../media/image42.png"/><Relationship Id="rId35" Type="http://schemas.openxmlformats.org/officeDocument/2006/relationships/image" Target="../media/image44.png"/><Relationship Id="rId43" Type="http://schemas.openxmlformats.org/officeDocument/2006/relationships/customXml" Target="../ink/ink38.xml"/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6.xml"/><Relationship Id="rId12" Type="http://schemas.openxmlformats.org/officeDocument/2006/relationships/image" Target="../media/image32.png"/><Relationship Id="rId17" Type="http://schemas.openxmlformats.org/officeDocument/2006/relationships/customXml" Target="../ink/ink24.xml"/><Relationship Id="rId25" Type="http://schemas.openxmlformats.org/officeDocument/2006/relationships/customXml" Target="../ink/ink28.xml"/><Relationship Id="rId33" Type="http://schemas.openxmlformats.org/officeDocument/2006/relationships/customXml" Target="../ink/ink32.xml"/><Relationship Id="rId38" Type="http://schemas.openxmlformats.org/officeDocument/2006/relationships/customXml" Target="../ink/ink35.xml"/><Relationship Id="rId20" Type="http://schemas.openxmlformats.org/officeDocument/2006/relationships/image" Target="../media/image37.png"/><Relationship Id="rId41" Type="http://schemas.openxmlformats.org/officeDocument/2006/relationships/customXml" Target="../ink/ink3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1.png"/><Relationship Id="rId12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Y1Mkg4QnuWg?feature=oembed" TargetMode="External"/><Relationship Id="rId7" Type="http://schemas.openxmlformats.org/officeDocument/2006/relationships/image" Target="../media/image56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521FAF-C41B-4C21-91EA-9BFF469B7A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7967" y="99484"/>
            <a:ext cx="9177866" cy="1646302"/>
          </a:xfrm>
        </p:spPr>
        <p:txBody>
          <a:bodyPr/>
          <a:lstStyle/>
          <a:p>
            <a:r>
              <a:rPr lang="it-IT" dirty="0"/>
              <a:t>LE DIVISIONI CON IL RESTO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F871D94-3188-419F-8032-79EEF5FB98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9599" y="6304027"/>
            <a:ext cx="6568903" cy="454489"/>
          </a:xfrm>
        </p:spPr>
        <p:txBody>
          <a:bodyPr/>
          <a:lstStyle/>
          <a:p>
            <a:r>
              <a:rPr lang="it-IT" dirty="0"/>
              <a:t>Docente Castiello Raffaella Classi 2A e 2B Plesso Gianni Rodari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6CF4D70-9361-4CCA-A502-5459BBA11FA1}"/>
              </a:ext>
            </a:extLst>
          </p:cNvPr>
          <p:cNvSpPr txBox="1"/>
          <p:nvPr/>
        </p:nvSpPr>
        <p:spPr>
          <a:xfrm>
            <a:off x="1228725" y="2343150"/>
            <a:ext cx="8315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divisione non è infallibile. Ci sono </a:t>
            </a:r>
            <a:r>
              <a:rPr lang="it-IT" b="1" dirty="0">
                <a:solidFill>
                  <a:srgbClr val="C00000"/>
                </a:solidFill>
              </a:rPr>
              <a:t>divisioni esatte e divisioni con il resto</a:t>
            </a:r>
            <a:r>
              <a:rPr lang="it-IT" dirty="0"/>
              <a:t>. Non è sempre possibile dividere un insieme in parti uguali!</a:t>
            </a:r>
          </a:p>
          <a:p>
            <a:r>
              <a:rPr lang="it-IT" dirty="0"/>
              <a:t>Ogni tanto bisognerà litigare!!!</a:t>
            </a:r>
          </a:p>
        </p:txBody>
      </p:sp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62469A3-C20A-4FAE-B68D-B943F6D44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6000" y="4428331"/>
            <a:ext cx="406400" cy="406400"/>
          </a:xfrm>
          <a:prstGeom prst="rect">
            <a:avLst/>
          </a:prstGeom>
        </p:spPr>
      </p:pic>
      <p:pic>
        <p:nvPicPr>
          <p:cNvPr id="7" name="Picture 2" descr="Maestra Maria - Home | Facebook">
            <a:extLst>
              <a:ext uri="{FF2B5EF4-FFF2-40B4-BE49-F238E27FC236}">
                <a16:creationId xmlns:a16="http://schemas.microsoft.com/office/drawing/2014/main" id="{9091BDD2-3853-402A-9DD9-E5E3DDC0E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207" y="4176712"/>
            <a:ext cx="909638" cy="9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6540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27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57644EEF-CFD5-4037-A606-F7E81DD8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51" y="71147"/>
            <a:ext cx="8288032" cy="1096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Ripetiamo……Le divisioni esatte</a:t>
            </a:r>
            <a:endParaRPr lang="en-US" sz="4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4E95D61-5846-4894-93AA-8972B9C8E0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95" r="2" b="9709"/>
          <a:stretch/>
        </p:blipFill>
        <p:spPr>
          <a:xfrm>
            <a:off x="5654128" y="1167795"/>
            <a:ext cx="5547630" cy="2916525"/>
          </a:xfrm>
          <a:custGeom>
            <a:avLst/>
            <a:gdLst/>
            <a:ahLst/>
            <a:cxnLst/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ED92008-6F5B-4F01-8492-14D8E2CE3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12" y="1532625"/>
            <a:ext cx="4899857" cy="276124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8929156-B7A6-4598-95A8-5B4AB75345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364" y="4412456"/>
            <a:ext cx="1714500" cy="17145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E180C69-3312-4803-B2D1-61B95ACF4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1888" y="4419123"/>
            <a:ext cx="1861155" cy="186115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CB81A604-B453-46E2-BB82-AE9FC4E46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9444" y="4338256"/>
            <a:ext cx="2059608" cy="2059608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958173FE-F620-4F5A-ADEF-20283357EA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1008" y="4302763"/>
            <a:ext cx="2051866" cy="20518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3" name="Input penna 52">
                <a:extLst>
                  <a:ext uri="{FF2B5EF4-FFF2-40B4-BE49-F238E27FC236}">
                    <a16:creationId xmlns:a16="http://schemas.microsoft.com/office/drawing/2014/main" id="{824581A5-BA2F-431D-AF1A-C1182E64EAB9}"/>
                  </a:ext>
                </a:extLst>
              </p14:cNvPr>
              <p14:cNvContentPartPr/>
              <p14:nvPr/>
            </p14:nvContentPartPr>
            <p14:xfrm>
              <a:off x="1400650" y="4093983"/>
              <a:ext cx="2048760" cy="2103120"/>
            </p14:xfrm>
          </p:contentPart>
        </mc:Choice>
        <mc:Fallback xmlns="">
          <p:pic>
            <p:nvPicPr>
              <p:cNvPr id="53" name="Input penna 52">
                <a:extLst>
                  <a:ext uri="{FF2B5EF4-FFF2-40B4-BE49-F238E27FC236}">
                    <a16:creationId xmlns:a16="http://schemas.microsoft.com/office/drawing/2014/main" id="{824581A5-BA2F-431D-AF1A-C1182E64EA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91650" y="4084983"/>
                <a:ext cx="2066400" cy="21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4" name="Input penna 53">
                <a:extLst>
                  <a:ext uri="{FF2B5EF4-FFF2-40B4-BE49-F238E27FC236}">
                    <a16:creationId xmlns:a16="http://schemas.microsoft.com/office/drawing/2014/main" id="{E53F5C4A-B7D3-42AA-A947-D166F7ADACBD}"/>
                  </a:ext>
                </a:extLst>
              </p14:cNvPr>
              <p14:cNvContentPartPr/>
              <p14:nvPr/>
            </p14:nvContentPartPr>
            <p14:xfrm>
              <a:off x="2323330" y="5006223"/>
              <a:ext cx="2952720" cy="1366200"/>
            </p14:xfrm>
          </p:contentPart>
        </mc:Choice>
        <mc:Fallback xmlns="">
          <p:pic>
            <p:nvPicPr>
              <p:cNvPr id="54" name="Input penna 53">
                <a:extLst>
                  <a:ext uri="{FF2B5EF4-FFF2-40B4-BE49-F238E27FC236}">
                    <a16:creationId xmlns:a16="http://schemas.microsoft.com/office/drawing/2014/main" id="{E53F5C4A-B7D3-42AA-A947-D166F7ADACB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14690" y="4997223"/>
                <a:ext cx="2970360" cy="13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5" name="Input penna 54">
                <a:extLst>
                  <a:ext uri="{FF2B5EF4-FFF2-40B4-BE49-F238E27FC236}">
                    <a16:creationId xmlns:a16="http://schemas.microsoft.com/office/drawing/2014/main" id="{11A92CDF-8A5A-4351-A250-A4768FED49B2}"/>
                  </a:ext>
                </a:extLst>
              </p14:cNvPr>
              <p14:cNvContentPartPr/>
              <p14:nvPr/>
            </p14:nvContentPartPr>
            <p14:xfrm>
              <a:off x="3566770" y="4093983"/>
              <a:ext cx="3192480" cy="1552320"/>
            </p14:xfrm>
          </p:contentPart>
        </mc:Choice>
        <mc:Fallback xmlns="">
          <p:pic>
            <p:nvPicPr>
              <p:cNvPr id="55" name="Input penna 54">
                <a:extLst>
                  <a:ext uri="{FF2B5EF4-FFF2-40B4-BE49-F238E27FC236}">
                    <a16:creationId xmlns:a16="http://schemas.microsoft.com/office/drawing/2014/main" id="{11A92CDF-8A5A-4351-A250-A4768FED49B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58130" y="4085343"/>
                <a:ext cx="3210120" cy="1569960"/>
              </a:xfrm>
              <a:prstGeom prst="rect">
                <a:avLst/>
              </a:prstGeom>
            </p:spPr>
          </p:pic>
        </mc:Fallback>
      </mc:AlternateContent>
      <p:grpSp>
        <p:nvGrpSpPr>
          <p:cNvPr id="82" name="Gruppo 81">
            <a:extLst>
              <a:ext uri="{FF2B5EF4-FFF2-40B4-BE49-F238E27FC236}">
                <a16:creationId xmlns:a16="http://schemas.microsoft.com/office/drawing/2014/main" id="{B66A13C6-D0DF-4142-B239-4C2B1DBE20BC}"/>
              </a:ext>
            </a:extLst>
          </p:cNvPr>
          <p:cNvGrpSpPr/>
          <p:nvPr/>
        </p:nvGrpSpPr>
        <p:grpSpPr>
          <a:xfrm>
            <a:off x="5346250" y="4163823"/>
            <a:ext cx="5358600" cy="2377080"/>
            <a:chOff x="5346250" y="4163823"/>
            <a:chExt cx="5358600" cy="237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D0162C88-2560-4543-AB56-5011D9B88D87}"/>
                    </a:ext>
                  </a:extLst>
                </p14:cNvPr>
                <p14:cNvContentPartPr/>
                <p14:nvPr/>
              </p14:nvContentPartPr>
              <p14:xfrm>
                <a:off x="5346250" y="5545143"/>
                <a:ext cx="4097160" cy="99576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D0162C88-2560-4543-AB56-5011D9B88D8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337250" y="5536503"/>
                  <a:ext cx="4114800" cy="10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8D37A268-88C2-4822-BD19-F3482E2A1507}"/>
                    </a:ext>
                  </a:extLst>
                </p14:cNvPr>
                <p14:cNvContentPartPr/>
                <p14:nvPr/>
              </p14:nvContentPartPr>
              <p14:xfrm>
                <a:off x="6441010" y="4163823"/>
                <a:ext cx="2923560" cy="154476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8D37A268-88C2-4822-BD19-F3482E2A150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432370" y="4154823"/>
                  <a:ext cx="2941200" cy="156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E2A71779-8175-4DD7-9597-0E8AC0F689A0}"/>
                    </a:ext>
                  </a:extLst>
                </p14:cNvPr>
                <p14:cNvContentPartPr/>
                <p14:nvPr/>
              </p14:nvContentPartPr>
              <p14:xfrm>
                <a:off x="10704490" y="5147703"/>
                <a:ext cx="360" cy="36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E2A71779-8175-4DD7-9597-0E8AC0F689A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695490" y="513906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414CC931-895B-41C5-9989-6FC868CB3048}"/>
                  </a:ext>
                </a:extLst>
              </p14:cNvPr>
              <p14:cNvContentPartPr/>
              <p14:nvPr/>
            </p14:nvContentPartPr>
            <p14:xfrm>
              <a:off x="647355" y="3846585"/>
              <a:ext cx="4709880" cy="17460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414CC931-895B-41C5-9989-6FC868CB304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93355" y="3738945"/>
                <a:ext cx="4817520" cy="39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03FF1C66-ACA6-4BC7-815B-E6CA10E207B9}"/>
                  </a:ext>
                </a:extLst>
              </p14:cNvPr>
              <p14:cNvContentPartPr/>
              <p14:nvPr/>
            </p14:nvContentPartPr>
            <p14:xfrm>
              <a:off x="580755" y="4116945"/>
              <a:ext cx="956160" cy="8352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03FF1C66-ACA6-4BC7-815B-E6CA10E207B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27115" y="4009305"/>
                <a:ext cx="1063800" cy="29916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89028B0-81B2-463E-9ED0-0DC4A42D7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219384" y="5646303"/>
            <a:ext cx="406400" cy="406400"/>
          </a:xfrm>
          <a:prstGeom prst="rect">
            <a:avLst/>
          </a:prstGeom>
        </p:spPr>
      </p:pic>
      <p:pic>
        <p:nvPicPr>
          <p:cNvPr id="30" name="Picture 2" descr="Maestra Maria - Home | Facebook">
            <a:extLst>
              <a:ext uri="{FF2B5EF4-FFF2-40B4-BE49-F238E27FC236}">
                <a16:creationId xmlns:a16="http://schemas.microsoft.com/office/drawing/2014/main" id="{EEAB03F2-90F4-4A3A-BAB0-7B4F0A60A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507" y="4953000"/>
            <a:ext cx="909638" cy="9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30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41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41EFE5-B0A6-4E47-9A72-3A89FAEFB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2160"/>
          </a:xfrm>
        </p:spPr>
        <p:txBody>
          <a:bodyPr/>
          <a:lstStyle/>
          <a:p>
            <a:r>
              <a:rPr lang="it-IT" dirty="0"/>
              <a:t>La divisione con il resto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F44008E-F490-4F13-B648-511CF45F5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555" y="30480"/>
            <a:ext cx="5400500" cy="270256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499673F-046C-4AA5-AF3C-1810BC517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355" y="1556385"/>
            <a:ext cx="5200650" cy="32575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B26A85C-A572-44C9-8BE6-B4B7A53F99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7419" y="2911797"/>
            <a:ext cx="2255521" cy="225552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EAC3CEB-FF87-43C3-BD83-8C611F6DC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5267" y="3114991"/>
            <a:ext cx="2005648" cy="200564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FC155A5-D2FF-42F8-B3FD-C02AF40ABA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5643" y="5003425"/>
            <a:ext cx="981075" cy="79576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3D8BA28-AF1A-48BF-817D-2EC98ACC7E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4071" y="4983669"/>
            <a:ext cx="1136334" cy="92169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054DB52-CF84-44BF-93C2-631E526923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6342" y="5120639"/>
            <a:ext cx="981075" cy="79576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7253194-5355-43A9-BD53-611A1EFF62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5102" y="5848212"/>
            <a:ext cx="967742" cy="7849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670DD9DA-B949-4E56-90D9-24038DF35B42}"/>
                  </a:ext>
                </a:extLst>
              </p14:cNvPr>
              <p14:cNvContentPartPr/>
              <p14:nvPr/>
            </p14:nvContentPartPr>
            <p14:xfrm>
              <a:off x="5227635" y="3055305"/>
              <a:ext cx="1851120" cy="201312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670DD9DA-B949-4E56-90D9-24038DF35B4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18995" y="3046305"/>
                <a:ext cx="1868760" cy="20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D4FB79D9-0CB5-4BAD-830A-C972E3185FDA}"/>
                  </a:ext>
                </a:extLst>
              </p14:cNvPr>
              <p14:cNvContentPartPr/>
              <p14:nvPr/>
            </p14:nvContentPartPr>
            <p14:xfrm>
              <a:off x="6940875" y="3001665"/>
              <a:ext cx="1852560" cy="210420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D4FB79D9-0CB5-4BAD-830A-C972E3185FD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32235" y="2993025"/>
                <a:ext cx="1870200" cy="21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2159E4AB-1537-48B4-9848-8B9B833523DD}"/>
                  </a:ext>
                </a:extLst>
              </p14:cNvPr>
              <p14:cNvContentPartPr/>
              <p14:nvPr/>
            </p14:nvContentPartPr>
            <p14:xfrm>
              <a:off x="7999635" y="3150345"/>
              <a:ext cx="1888920" cy="127980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2159E4AB-1537-48B4-9848-8B9B833523D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90995" y="3141345"/>
                <a:ext cx="1906560" cy="12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B162420C-D2A7-4102-8C7A-F50A3959C933}"/>
                  </a:ext>
                </a:extLst>
              </p14:cNvPr>
              <p14:cNvContentPartPr/>
              <p14:nvPr/>
            </p14:nvContentPartPr>
            <p14:xfrm>
              <a:off x="5769502" y="4970436"/>
              <a:ext cx="2709360" cy="173772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B162420C-D2A7-4102-8C7A-F50A3959C93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60502" y="4961436"/>
                <a:ext cx="2727000" cy="1755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uppo 25">
            <a:extLst>
              <a:ext uri="{FF2B5EF4-FFF2-40B4-BE49-F238E27FC236}">
                <a16:creationId xmlns:a16="http://schemas.microsoft.com/office/drawing/2014/main" id="{893A2501-C481-4194-95B0-3B2137C708BC}"/>
              </a:ext>
            </a:extLst>
          </p:cNvPr>
          <p:cNvGrpSpPr/>
          <p:nvPr/>
        </p:nvGrpSpPr>
        <p:grpSpPr>
          <a:xfrm>
            <a:off x="713595" y="4695465"/>
            <a:ext cx="2801160" cy="105120"/>
            <a:chOff x="713595" y="4695465"/>
            <a:chExt cx="2801160" cy="10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76A1A9E6-CE4D-4992-AB5B-8A27767D9526}"/>
                    </a:ext>
                  </a:extLst>
                </p14:cNvPr>
                <p14:cNvContentPartPr/>
                <p14:nvPr/>
              </p14:nvContentPartPr>
              <p14:xfrm>
                <a:off x="713595" y="4695465"/>
                <a:ext cx="360" cy="3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76A1A9E6-CE4D-4992-AB5B-8A27767D952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04955" y="46864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45A6477C-D7FD-4324-930F-ABAEC9922E91}"/>
                    </a:ext>
                  </a:extLst>
                </p14:cNvPr>
                <p14:cNvContentPartPr/>
                <p14:nvPr/>
              </p14:nvContentPartPr>
              <p14:xfrm>
                <a:off x="3466875" y="4723905"/>
                <a:ext cx="360" cy="3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45A6477C-D7FD-4324-930F-ABAEC9922E9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457875" y="47152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E3261548-0EC7-472A-8C3D-83A5FC6B9BD8}"/>
                    </a:ext>
                  </a:extLst>
                </p14:cNvPr>
                <p14:cNvContentPartPr/>
                <p14:nvPr/>
              </p14:nvContentPartPr>
              <p14:xfrm>
                <a:off x="3514395" y="4704825"/>
                <a:ext cx="360" cy="3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E3261548-0EC7-472A-8C3D-83A5FC6B9BD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505395" y="46958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1171D1EB-14E1-4E68-A048-00AE913CCCF0}"/>
                    </a:ext>
                  </a:extLst>
                </p14:cNvPr>
                <p14:cNvContentPartPr/>
                <p14:nvPr/>
              </p14:nvContentPartPr>
              <p14:xfrm>
                <a:off x="1190235" y="4800225"/>
                <a:ext cx="360" cy="36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1171D1EB-14E1-4E68-A048-00AE913CCCF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81235" y="47912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BD761C7B-073F-40FB-BC28-4E91DEA0BA25}"/>
                    </a:ext>
                  </a:extLst>
                </p14:cNvPr>
                <p14:cNvContentPartPr/>
                <p14:nvPr/>
              </p14:nvContentPartPr>
              <p14:xfrm>
                <a:off x="1218675" y="4723905"/>
                <a:ext cx="360" cy="36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BD761C7B-073F-40FB-BC28-4E91DEA0BA2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210035" y="47152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18FC973E-7C22-473B-A32D-35ACD22FAE57}"/>
              </a:ext>
            </a:extLst>
          </p:cNvPr>
          <p:cNvGrpSpPr/>
          <p:nvPr/>
        </p:nvGrpSpPr>
        <p:grpSpPr>
          <a:xfrm>
            <a:off x="3267075" y="4991025"/>
            <a:ext cx="360" cy="360"/>
            <a:chOff x="3267075" y="4991025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A2E3949C-871B-420C-906B-38D3F1044D7D}"/>
                    </a:ext>
                  </a:extLst>
                </p14:cNvPr>
                <p14:cNvContentPartPr/>
                <p14:nvPr/>
              </p14:nvContentPartPr>
              <p14:xfrm>
                <a:off x="3267075" y="4991025"/>
                <a:ext cx="360" cy="36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A2E3949C-871B-420C-906B-38D3F1044D7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258075" y="49820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081008CD-01DE-489D-81E4-7689176E1ACB}"/>
                    </a:ext>
                  </a:extLst>
                </p14:cNvPr>
                <p14:cNvContentPartPr/>
                <p14:nvPr/>
              </p14:nvContentPartPr>
              <p14:xfrm>
                <a:off x="3267075" y="4991025"/>
                <a:ext cx="360" cy="36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081008CD-01DE-489D-81E4-7689176E1AC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258075" y="49820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09FF12EC-7071-47E7-AAA5-1B5DFA8F9EF1}"/>
                    </a:ext>
                  </a:extLst>
                </p14:cNvPr>
                <p14:cNvContentPartPr/>
                <p14:nvPr/>
              </p14:nvContentPartPr>
              <p14:xfrm>
                <a:off x="3267075" y="4991025"/>
                <a:ext cx="360" cy="36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09FF12EC-7071-47E7-AAA5-1B5DFA8F9EF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258075" y="49820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D1A21823-FFEA-4484-B2D7-E644387CC3DA}"/>
                    </a:ext>
                  </a:extLst>
                </p14:cNvPr>
                <p14:cNvContentPartPr/>
                <p14:nvPr/>
              </p14:nvContentPartPr>
              <p14:xfrm>
                <a:off x="3267075" y="4991025"/>
                <a:ext cx="360" cy="36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D1A21823-FFEA-4484-B2D7-E644387CC3D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258075" y="49820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2" name="Input penna 31">
                <a:extLst>
                  <a:ext uri="{FF2B5EF4-FFF2-40B4-BE49-F238E27FC236}">
                    <a16:creationId xmlns:a16="http://schemas.microsoft.com/office/drawing/2014/main" id="{E2E55CB0-2BB6-4B40-BDC7-54E70FB45061}"/>
                  </a:ext>
                </a:extLst>
              </p14:cNvPr>
              <p14:cNvContentPartPr/>
              <p14:nvPr/>
            </p14:nvContentPartPr>
            <p14:xfrm>
              <a:off x="628275" y="4567665"/>
              <a:ext cx="3688920" cy="82800"/>
            </p14:xfrm>
          </p:contentPart>
        </mc:Choice>
        <mc:Fallback xmlns="">
          <p:pic>
            <p:nvPicPr>
              <p:cNvPr id="32" name="Input penna 31">
                <a:extLst>
                  <a:ext uri="{FF2B5EF4-FFF2-40B4-BE49-F238E27FC236}">
                    <a16:creationId xmlns:a16="http://schemas.microsoft.com/office/drawing/2014/main" id="{E2E55CB0-2BB6-4B40-BDC7-54E70FB4506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74635" y="4460025"/>
                <a:ext cx="3796560" cy="2984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698FB66-640A-4452-BE12-6C0E26DDE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566302" y="5996043"/>
            <a:ext cx="406400" cy="406400"/>
          </a:xfrm>
          <a:prstGeom prst="rect">
            <a:avLst/>
          </a:prstGeom>
        </p:spPr>
      </p:pic>
      <p:pic>
        <p:nvPicPr>
          <p:cNvPr id="33" name="Picture 2" descr="Maestra Maria - Home | Facebook">
            <a:extLst>
              <a:ext uri="{FF2B5EF4-FFF2-40B4-BE49-F238E27FC236}">
                <a16:creationId xmlns:a16="http://schemas.microsoft.com/office/drawing/2014/main" id="{FA5A91E8-522E-4BC1-9C54-14E3D9E25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645" y="5702938"/>
            <a:ext cx="909638" cy="9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5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5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DB2958-8092-4C6B-AB2F-3FBFA46A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895416" cy="1162050"/>
          </a:xfrm>
        </p:spPr>
        <p:txBody>
          <a:bodyPr>
            <a:normAutofit fontScale="90000"/>
          </a:bodyPr>
          <a:lstStyle/>
          <a:p>
            <a:r>
              <a:rPr lang="it-IT" dirty="0"/>
              <a:t>Continuiamo con altre situazioni problematiche………</a:t>
            </a:r>
            <a:br>
              <a:rPr lang="it-IT" dirty="0"/>
            </a:br>
            <a:r>
              <a:rPr lang="it-IT" dirty="0"/>
              <a:t>un po’ più golose!!! CUPCAKES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1294969-3B9D-4CE2-884E-F67DC1E621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13"/>
          <a:stretch/>
        </p:blipFill>
        <p:spPr>
          <a:xfrm>
            <a:off x="82117" y="1647464"/>
            <a:ext cx="869957" cy="94571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D57DAC3-12DB-484A-BBDB-B8CACF2967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004"/>
          <a:stretch/>
        </p:blipFill>
        <p:spPr>
          <a:xfrm>
            <a:off x="1290233" y="1648836"/>
            <a:ext cx="1068960" cy="122309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23836EA-E2A8-4B66-A2CB-F397B48F2A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27" t="13481" r="3631" b="13992"/>
          <a:stretch/>
        </p:blipFill>
        <p:spPr>
          <a:xfrm>
            <a:off x="2591578" y="2056584"/>
            <a:ext cx="856102" cy="96644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880DB73-DF96-4717-AC25-772FE4A17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5519" y="1627498"/>
            <a:ext cx="773292" cy="116205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76B8123-1470-41C0-8BB9-A7C4CD0496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9590" y="1771650"/>
            <a:ext cx="1164943" cy="146782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5035A77-9CE6-463F-AC3F-8E247ABF61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0697" y="2219342"/>
            <a:ext cx="1076235" cy="114041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B8A2E14-45FB-402A-888F-B18206DB6A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3818" y="1332640"/>
            <a:ext cx="997626" cy="128725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5B173BE-1B65-4ED9-A963-574502FEB8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43492" y="2075999"/>
            <a:ext cx="1076235" cy="116093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40ABDFE6-8D0E-48BB-89B3-F0EF8736E7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52486" y="1847296"/>
            <a:ext cx="1053049" cy="108640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072BBA0B-8F77-4443-AB8A-D5FBE27A0A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4106" y="3654207"/>
            <a:ext cx="2081213" cy="310991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59BE092-7872-458E-9717-71AC4FBA32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21998" y="3929480"/>
            <a:ext cx="2173613" cy="2834640"/>
          </a:xfrm>
          <a:prstGeom prst="rect">
            <a:avLst/>
          </a:prstGeom>
        </p:spPr>
      </p:pic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55947BA5-FCD2-4A76-A5B8-F3D24A7F7F52}"/>
              </a:ext>
            </a:extLst>
          </p:cNvPr>
          <p:cNvCxnSpPr>
            <a:stCxn id="5" idx="2"/>
          </p:cNvCxnSpPr>
          <p:nvPr/>
        </p:nvCxnSpPr>
        <p:spPr>
          <a:xfrm>
            <a:off x="517096" y="2593182"/>
            <a:ext cx="1016429" cy="1178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C2C86E32-A8B3-4DE2-83D7-EEB4FD11D2AB}"/>
              </a:ext>
            </a:extLst>
          </p:cNvPr>
          <p:cNvCxnSpPr>
            <a:stCxn id="15" idx="2"/>
          </p:cNvCxnSpPr>
          <p:nvPr/>
        </p:nvCxnSpPr>
        <p:spPr>
          <a:xfrm flipH="1">
            <a:off x="8439150" y="3236938"/>
            <a:ext cx="742460" cy="692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7C9A4D4D-26FD-41CD-8D5B-2C0EBC7BB175}"/>
                  </a:ext>
                </a:extLst>
              </p14:cNvPr>
              <p14:cNvContentPartPr/>
              <p14:nvPr/>
            </p14:nvContentPartPr>
            <p14:xfrm>
              <a:off x="5019195" y="5343105"/>
              <a:ext cx="504000" cy="36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7C9A4D4D-26FD-41CD-8D5B-2C0EBC7BB17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010555" y="5334105"/>
                <a:ext cx="5216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15BB4D3C-E004-40A7-8F0E-C505DF09158F}"/>
                  </a:ext>
                </a:extLst>
              </p14:cNvPr>
              <p14:cNvContentPartPr/>
              <p14:nvPr/>
            </p14:nvContentPartPr>
            <p14:xfrm>
              <a:off x="5057715" y="5693745"/>
              <a:ext cx="592920" cy="1188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15BB4D3C-E004-40A7-8F0E-C505DF09158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048715" y="5685105"/>
                <a:ext cx="610560" cy="29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uppo 28">
            <a:extLst>
              <a:ext uri="{FF2B5EF4-FFF2-40B4-BE49-F238E27FC236}">
                <a16:creationId xmlns:a16="http://schemas.microsoft.com/office/drawing/2014/main" id="{18D65C59-86F2-4056-A065-FFD4379D69E1}"/>
              </a:ext>
            </a:extLst>
          </p:cNvPr>
          <p:cNvGrpSpPr/>
          <p:nvPr/>
        </p:nvGrpSpPr>
        <p:grpSpPr>
          <a:xfrm>
            <a:off x="6000555" y="5143305"/>
            <a:ext cx="536040" cy="610560"/>
            <a:chOff x="6000555" y="5143305"/>
            <a:chExt cx="536040" cy="61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9B1EB7BD-65CF-42D2-B174-2240F8F16376}"/>
                    </a:ext>
                  </a:extLst>
                </p14:cNvPr>
                <p14:cNvContentPartPr/>
                <p14:nvPr/>
              </p14:nvContentPartPr>
              <p14:xfrm>
                <a:off x="6000555" y="5143305"/>
                <a:ext cx="536040" cy="53712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9B1EB7BD-65CF-42D2-B174-2240F8F1637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991555" y="5134305"/>
                  <a:ext cx="553680" cy="55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6F073937-C417-46AE-BD43-268505B8AB31}"/>
                    </a:ext>
                  </a:extLst>
                </p14:cNvPr>
                <p14:cNvContentPartPr/>
                <p14:nvPr/>
              </p14:nvContentPartPr>
              <p14:xfrm>
                <a:off x="6228795" y="5486025"/>
                <a:ext cx="201240" cy="26784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6F073937-C417-46AE-BD43-268505B8AB3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220155" y="5477025"/>
                  <a:ext cx="218880" cy="285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C6EAAC3C-0166-4BD3-BABE-AED1C0AEF27A}"/>
                  </a:ext>
                </a:extLst>
              </p14:cNvPr>
              <p14:cNvContentPartPr/>
              <p14:nvPr/>
            </p14:nvContentPartPr>
            <p14:xfrm>
              <a:off x="3628875" y="6132585"/>
              <a:ext cx="421560" cy="50400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C6EAAC3C-0166-4BD3-BABE-AED1C0AEF27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619875" y="6123585"/>
                <a:ext cx="439200" cy="521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uppo 36">
            <a:extLst>
              <a:ext uri="{FF2B5EF4-FFF2-40B4-BE49-F238E27FC236}">
                <a16:creationId xmlns:a16="http://schemas.microsoft.com/office/drawing/2014/main" id="{6A9EF6EF-69D2-4734-81BC-D80A775788E9}"/>
              </a:ext>
            </a:extLst>
          </p:cNvPr>
          <p:cNvGrpSpPr/>
          <p:nvPr/>
        </p:nvGrpSpPr>
        <p:grpSpPr>
          <a:xfrm>
            <a:off x="3339075" y="5141145"/>
            <a:ext cx="1361880" cy="776160"/>
            <a:chOff x="3339075" y="5141145"/>
            <a:chExt cx="1361880" cy="77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5DC8B226-DD85-4C2D-9279-31F87D8659C4}"/>
                    </a:ext>
                  </a:extLst>
                </p14:cNvPr>
                <p14:cNvContentPartPr/>
                <p14:nvPr/>
              </p14:nvContentPartPr>
              <p14:xfrm>
                <a:off x="3379755" y="5141145"/>
                <a:ext cx="325800" cy="34704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5DC8B226-DD85-4C2D-9279-31F87D8659C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371115" y="5132505"/>
                  <a:ext cx="34344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2F0F85D3-9306-47F0-8B79-95D654CE7245}"/>
                    </a:ext>
                  </a:extLst>
                </p14:cNvPr>
                <p14:cNvContentPartPr/>
                <p14:nvPr/>
              </p14:nvContentPartPr>
              <p14:xfrm>
                <a:off x="3440235" y="5305305"/>
                <a:ext cx="7920" cy="792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2F0F85D3-9306-47F0-8B79-95D654CE724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431595" y="5296305"/>
                  <a:ext cx="2556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82297384-7B2F-496E-85F2-7A2A57D08F0C}"/>
                    </a:ext>
                  </a:extLst>
                </p14:cNvPr>
                <p14:cNvContentPartPr/>
                <p14:nvPr/>
              </p14:nvContentPartPr>
              <p14:xfrm>
                <a:off x="3339075" y="5419065"/>
                <a:ext cx="396000" cy="49824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82297384-7B2F-496E-85F2-7A2A57D08F0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330435" y="5410065"/>
                  <a:ext cx="413640" cy="51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0153C654-A763-457C-BD38-6DCD26488F9E}"/>
                    </a:ext>
                  </a:extLst>
                </p14:cNvPr>
                <p14:cNvContentPartPr/>
                <p14:nvPr/>
              </p14:nvContentPartPr>
              <p14:xfrm>
                <a:off x="4028835" y="5266785"/>
                <a:ext cx="360" cy="3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0153C654-A763-457C-BD38-6DCD26488F9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020195" y="52577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0D8F3A0F-3641-4893-8E15-BBE82B2ACE33}"/>
                    </a:ext>
                  </a:extLst>
                </p14:cNvPr>
                <p14:cNvContentPartPr/>
                <p14:nvPr/>
              </p14:nvContentPartPr>
              <p14:xfrm>
                <a:off x="4066635" y="5790585"/>
                <a:ext cx="360" cy="36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0D8F3A0F-3641-4893-8E15-BBE82B2ACE33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057995" y="57815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B07F4273-A3FD-4504-B91E-774FCE8D5647}"/>
                    </a:ext>
                  </a:extLst>
                </p14:cNvPr>
                <p14:cNvContentPartPr/>
                <p14:nvPr/>
              </p14:nvContentPartPr>
              <p14:xfrm>
                <a:off x="4300995" y="5219265"/>
                <a:ext cx="399960" cy="64872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B07F4273-A3FD-4504-B91E-774FCE8D564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291995" y="5210265"/>
                  <a:ext cx="417600" cy="66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18A8AC35-9053-48F4-BE6F-5FAE6340B693}"/>
                    </a:ext>
                  </a:extLst>
                </p14:cNvPr>
                <p14:cNvContentPartPr/>
                <p14:nvPr/>
              </p14:nvContentPartPr>
              <p14:xfrm>
                <a:off x="4000395" y="5257425"/>
                <a:ext cx="360" cy="36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18A8AC35-9053-48F4-BE6F-5FAE6340B69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937395" y="519478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2ECC13B3-1FDE-40A1-BD90-FEE90F84F900}"/>
                    </a:ext>
                  </a:extLst>
                </p14:cNvPr>
                <p14:cNvContentPartPr/>
                <p14:nvPr/>
              </p14:nvContentPartPr>
              <p14:xfrm>
                <a:off x="4038195" y="5800305"/>
                <a:ext cx="360" cy="36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2ECC13B3-1FDE-40A1-BD90-FEE90F84F90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975195" y="573730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62F0CBCF-DE59-43AE-A93E-8FD6D50273D0}"/>
              </a:ext>
            </a:extLst>
          </p:cNvPr>
          <p:cNvGrpSpPr/>
          <p:nvPr/>
        </p:nvGrpSpPr>
        <p:grpSpPr>
          <a:xfrm>
            <a:off x="4485675" y="6169665"/>
            <a:ext cx="631800" cy="498960"/>
            <a:chOff x="4485675" y="6169665"/>
            <a:chExt cx="631800" cy="49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0D6E44EB-485E-4121-90F5-5567CE035D40}"/>
                    </a:ext>
                  </a:extLst>
                </p14:cNvPr>
                <p14:cNvContentPartPr/>
                <p14:nvPr/>
              </p14:nvContentPartPr>
              <p14:xfrm>
                <a:off x="4485675" y="6169665"/>
                <a:ext cx="438120" cy="49896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0D6E44EB-485E-4121-90F5-5567CE035D4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477035" y="6160665"/>
                  <a:ext cx="455760" cy="51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7A016E7F-0C71-48FC-966C-38B6F91999D2}"/>
                    </a:ext>
                  </a:extLst>
                </p14:cNvPr>
                <p14:cNvContentPartPr/>
                <p14:nvPr/>
              </p14:nvContentPartPr>
              <p14:xfrm>
                <a:off x="5114955" y="6581145"/>
                <a:ext cx="2520" cy="36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7A016E7F-0C71-48FC-966C-38B6F91999D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105955" y="6572145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702EA706-226B-4629-876B-EB22AD6F354E}"/>
                    </a:ext>
                  </a:extLst>
                </p14:cNvPr>
                <p14:cNvContentPartPr/>
                <p14:nvPr/>
              </p14:nvContentPartPr>
              <p14:xfrm>
                <a:off x="5095515" y="6609945"/>
                <a:ext cx="360" cy="36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702EA706-226B-4629-876B-EB22AD6F354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032515" y="654694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EC6916D-AC19-46CC-B6E1-824CFDC43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11108266" y="406400"/>
            <a:ext cx="406400" cy="406400"/>
          </a:xfrm>
          <a:prstGeom prst="rect">
            <a:avLst/>
          </a:prstGeom>
        </p:spPr>
      </p:pic>
      <p:pic>
        <p:nvPicPr>
          <p:cNvPr id="40" name="Picture 2" descr="Maestra Maria - Home | Facebook">
            <a:extLst>
              <a:ext uri="{FF2B5EF4-FFF2-40B4-BE49-F238E27FC236}">
                <a16:creationId xmlns:a16="http://schemas.microsoft.com/office/drawing/2014/main" id="{B05E1332-E957-43D9-A6A3-B0BB26D58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870" y="79135"/>
            <a:ext cx="909638" cy="9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54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24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A42A96-2A2E-4C6A-8AC6-C46FEC36F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397066" cy="1514792"/>
          </a:xfrm>
        </p:spPr>
        <p:txBody>
          <a:bodyPr>
            <a:normAutofit fontScale="90000"/>
          </a:bodyPr>
          <a:lstStyle/>
          <a:p>
            <a:r>
              <a:rPr lang="it-IT" dirty="0"/>
              <a:t>Eccoci…vi metto alla prova…</a:t>
            </a:r>
            <a:br>
              <a:rPr lang="it-IT" dirty="0"/>
            </a:br>
            <a:r>
              <a:rPr lang="it-IT" dirty="0"/>
              <a:t>vi dico solo che ………….e adesso continua tu sul quaderno!!!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9FCDF72-BFE4-4A69-89D5-E2C4232A52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249"/>
          <a:stretch/>
        </p:blipFill>
        <p:spPr>
          <a:xfrm>
            <a:off x="264818" y="2184400"/>
            <a:ext cx="1075625" cy="13208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A54D264-4EF8-4B9B-8ABD-A27FF5F06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941" y="2124392"/>
            <a:ext cx="1839338" cy="144081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5B356FF-36B2-4E26-A223-FBB1B4936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140" y="3098798"/>
            <a:ext cx="1029601" cy="132080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39D9BEF-6897-463E-8376-0CED0A45FC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8586" y="3673791"/>
            <a:ext cx="1602693" cy="149161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215D4B7-0E5F-4666-B712-B207987AB0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61" y="4104004"/>
            <a:ext cx="1223182" cy="113918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EC511BD-644F-4521-965D-6F9512D871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0863" y="5103809"/>
            <a:ext cx="1007304" cy="132080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0FC85EB-64AC-4287-ADC5-739F5F92A57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4389"/>
          <a:stretch/>
        </p:blipFill>
        <p:spPr>
          <a:xfrm>
            <a:off x="2066741" y="5243191"/>
            <a:ext cx="1200680" cy="123349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8CA0F9D-8397-41B0-A06A-EA7D193F8D7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6353"/>
          <a:stretch/>
        </p:blipFill>
        <p:spPr>
          <a:xfrm>
            <a:off x="6254621" y="1673224"/>
            <a:ext cx="2546102" cy="212973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DACB321-AEC9-433C-854D-CC6FD879555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6618"/>
          <a:stretch/>
        </p:blipFill>
        <p:spPr>
          <a:xfrm>
            <a:off x="7010167" y="4118664"/>
            <a:ext cx="2554214" cy="2129736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7ACC4F9-E6F0-4DCF-AC16-2F2025945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14666" y="406400"/>
            <a:ext cx="406400" cy="406400"/>
          </a:xfrm>
          <a:prstGeom prst="rect">
            <a:avLst/>
          </a:prstGeom>
        </p:spPr>
      </p:pic>
      <p:pic>
        <p:nvPicPr>
          <p:cNvPr id="13" name="Picture 2" descr="Maestra Maria - Home | Facebook">
            <a:extLst>
              <a:ext uri="{FF2B5EF4-FFF2-40B4-BE49-F238E27FC236}">
                <a16:creationId xmlns:a16="http://schemas.microsoft.com/office/drawing/2014/main" id="{AA46B993-B81E-4F44-AF40-6DFBFECBA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532" y="154781"/>
            <a:ext cx="909638" cy="9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80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57820661-7562-4190-BE66-D47710231558}"/>
              </a:ext>
            </a:extLst>
          </p:cNvPr>
          <p:cNvSpPr/>
          <p:nvPr/>
        </p:nvSpPr>
        <p:spPr>
          <a:xfrm>
            <a:off x="404799" y="167759"/>
            <a:ext cx="3579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https://youtu.be/Y1Mkg4QnuWg</a:t>
            </a: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DAC39BD-DDCA-4DA7-B3CE-F44A39E97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8225" y="5753616"/>
            <a:ext cx="406400" cy="406400"/>
          </a:xfrm>
          <a:prstGeom prst="rect">
            <a:avLst/>
          </a:prstGeom>
        </p:spPr>
      </p:pic>
      <p:pic>
        <p:nvPicPr>
          <p:cNvPr id="5" name="Picture 2" descr="Maestra Maria - Home | Facebook">
            <a:extLst>
              <a:ext uri="{FF2B5EF4-FFF2-40B4-BE49-F238E27FC236}">
                <a16:creationId xmlns:a16="http://schemas.microsoft.com/office/drawing/2014/main" id="{C8C70EAC-335A-4834-895B-04A3FC40C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932" y="5501997"/>
            <a:ext cx="909638" cy="9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lementi multimediali online 1" title="La divisione con resto">
            <a:hlinkClick r:id="" action="ppaction://media"/>
            <a:extLst>
              <a:ext uri="{FF2B5EF4-FFF2-40B4-BE49-F238E27FC236}">
                <a16:creationId xmlns:a16="http://schemas.microsoft.com/office/drawing/2014/main" id="{6D0F25A6-A41E-43B1-BC3D-E7143403C5A5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4648200" y="537091"/>
            <a:ext cx="58293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1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faccettatur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98</Words>
  <Application>Microsoft Office PowerPoint</Application>
  <PresentationFormat>Widescreen</PresentationFormat>
  <Paragraphs>9</Paragraphs>
  <Slides>6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Wingdings 3</vt:lpstr>
      <vt:lpstr>Sfaccettatura</vt:lpstr>
      <vt:lpstr>LE DIVISIONI CON IL RESTO</vt:lpstr>
      <vt:lpstr>Ripetiamo……Le divisioni esatte</vt:lpstr>
      <vt:lpstr>La divisione con il resto</vt:lpstr>
      <vt:lpstr>Continuiamo con altre situazioni problematiche……… un po’ più golose!!! CUPCAKES</vt:lpstr>
      <vt:lpstr>Eccoci…vi metto alla prova… vi dico solo che ………….e adesso continua tu sul quaderno!!!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DIVISIONI CON IL RESTO</dc:title>
  <dc:creator>Raffaella Castiello</dc:creator>
  <cp:lastModifiedBy>Raffaella Castiello</cp:lastModifiedBy>
  <cp:revision>5</cp:revision>
  <dcterms:created xsi:type="dcterms:W3CDTF">2020-04-22T13:03:36Z</dcterms:created>
  <dcterms:modified xsi:type="dcterms:W3CDTF">2020-04-23T06:06:31Z</dcterms:modified>
</cp:coreProperties>
</file>