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1E8ACCA-1696-43B0-BD2C-CAFDD442E463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2ECE39-D54B-444C-AD26-C2DDC4A68BC7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5" y="692696"/>
            <a:ext cx="4170309" cy="56612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228183" y="9087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22 Aprile 2020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931564" y="3717032"/>
            <a:ext cx="36008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Docente: Giglio Francesca</a:t>
            </a:r>
            <a:br>
              <a:rPr lang="it-IT" sz="2000" dirty="0" smtClean="0"/>
            </a:br>
            <a:r>
              <a:rPr lang="it-IT" sz="2000" dirty="0" smtClean="0"/>
              <a:t>Sez. D plesso Capoluogo</a:t>
            </a:r>
            <a:br>
              <a:rPr lang="it-IT" sz="2000" dirty="0" smtClean="0"/>
            </a:br>
            <a:r>
              <a:rPr lang="it-IT" sz="2000" dirty="0" smtClean="0"/>
              <a:t>Alunni 4 anni</a:t>
            </a:r>
            <a:br>
              <a:rPr lang="it-IT" sz="2000" dirty="0" smtClean="0"/>
            </a:br>
            <a:endParaRPr lang="it-IT" sz="20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982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72414"/>
            <a:ext cx="3690508" cy="5009913"/>
          </a:xfrm>
          <a:prstGeom prst="rect">
            <a:avLst/>
          </a:prstGeom>
        </p:spPr>
      </p:pic>
      <p:pic>
        <p:nvPicPr>
          <p:cNvPr id="4" name="h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3717032"/>
            <a:ext cx="1192168" cy="119216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572000" y="1986628"/>
            <a:ext cx="3120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Dal seme alla pianta</a:t>
            </a:r>
            <a:endParaRPr lang="it-IT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556356" y="3862445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Ascolta</a:t>
            </a:r>
            <a:r>
              <a:rPr lang="it-IT" dirty="0" smtClean="0"/>
              <a:t>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279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69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5294" y="1700808"/>
            <a:ext cx="6153411" cy="338437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25824" y="980728"/>
            <a:ext cx="489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Facciamo la semina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594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</TotalTime>
  <Words>16</Words>
  <Application>Microsoft Office PowerPoint</Application>
  <PresentationFormat>Presentazione su schermo (4:3)</PresentationFormat>
  <Paragraphs>5</Paragraphs>
  <Slides>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Austin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3</cp:revision>
  <dcterms:created xsi:type="dcterms:W3CDTF">2020-04-20T15:39:37Z</dcterms:created>
  <dcterms:modified xsi:type="dcterms:W3CDTF">2020-04-20T15:55:08Z</dcterms:modified>
</cp:coreProperties>
</file>