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0" r:id="rId4"/>
    <p:sldId id="257" r:id="rId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6BBECCC0-592F-4A33-9E6A-472812AA708C}" type="datetimeFigureOut">
              <a:rPr lang="it-IT" smtClean="0"/>
              <a:t>23/04/2020</a:t>
            </a:fld>
            <a:endParaRPr lang="it-IT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B2A025B-37C0-4F56-940C-FB2D1350EF8C}" type="slidenum">
              <a:rPr lang="it-IT" smtClean="0"/>
              <a:t>‹N›</a:t>
            </a:fld>
            <a:endParaRPr lang="it-IT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ECCC0-592F-4A33-9E6A-472812AA708C}" type="datetimeFigureOut">
              <a:rPr lang="it-IT" smtClean="0"/>
              <a:t>23/04/2020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025B-37C0-4F56-940C-FB2D1350EF8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ECCC0-592F-4A33-9E6A-472812AA708C}" type="datetimeFigureOut">
              <a:rPr lang="it-IT" smtClean="0"/>
              <a:t>23/04/2020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025B-37C0-4F56-940C-FB2D1350EF8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ECCC0-592F-4A33-9E6A-472812AA708C}" type="datetimeFigureOut">
              <a:rPr lang="it-IT" smtClean="0"/>
              <a:t>23/04/2020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025B-37C0-4F56-940C-FB2D1350EF8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ECCC0-592F-4A33-9E6A-472812AA708C}" type="datetimeFigureOut">
              <a:rPr lang="it-IT" smtClean="0"/>
              <a:t>23/04/2020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025B-37C0-4F56-940C-FB2D1350EF8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ECCC0-592F-4A33-9E6A-472812AA708C}" type="datetimeFigureOut">
              <a:rPr lang="it-IT" smtClean="0"/>
              <a:t>23/04/2020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025B-37C0-4F56-940C-FB2D1350EF8C}" type="slidenum">
              <a:rPr lang="it-IT" smtClean="0"/>
              <a:t>‹N›</a:t>
            </a:fld>
            <a:endParaRPr lang="it-I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ECCC0-592F-4A33-9E6A-472812AA708C}" type="datetimeFigureOut">
              <a:rPr lang="it-IT" smtClean="0"/>
              <a:t>23/04/2020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025B-37C0-4F56-940C-FB2D1350EF8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ECCC0-592F-4A33-9E6A-472812AA708C}" type="datetimeFigureOut">
              <a:rPr lang="it-IT" smtClean="0"/>
              <a:t>23/04/2020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025B-37C0-4F56-940C-FB2D1350EF8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ECCC0-592F-4A33-9E6A-472812AA708C}" type="datetimeFigureOut">
              <a:rPr lang="it-IT" smtClean="0"/>
              <a:t>23/04/2020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025B-37C0-4F56-940C-FB2D1350EF8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ECCC0-592F-4A33-9E6A-472812AA708C}" type="datetimeFigureOut">
              <a:rPr lang="it-IT" smtClean="0"/>
              <a:t>23/04/2020</a:t>
            </a:fld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025B-37C0-4F56-940C-FB2D1350EF8C}" type="slidenum">
              <a:rPr lang="it-IT" smtClean="0"/>
              <a:t>‹N›</a:t>
            </a:fld>
            <a:endParaRPr lang="it-IT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ECCC0-592F-4A33-9E6A-472812AA708C}" type="datetimeFigureOut">
              <a:rPr lang="it-IT" smtClean="0"/>
              <a:t>23/04/2020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A025B-37C0-4F56-940C-FB2D1350EF8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6BBECCC0-592F-4A33-9E6A-472812AA708C}" type="datetimeFigureOut">
              <a:rPr lang="it-IT" smtClean="0"/>
              <a:t>23/04/2020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CB2A025B-37C0-4F56-940C-FB2D1350EF8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hyperlink" Target="file:///C:\Users\Utente\Desktop\settimana%20del%20semino.pdf" TargetMode="Externa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72198" y="260648"/>
            <a:ext cx="8205401" cy="1143000"/>
          </a:xfrm>
        </p:spPr>
        <p:txBody>
          <a:bodyPr>
            <a:normAutofit/>
          </a:bodyPr>
          <a:lstStyle/>
          <a:p>
            <a:r>
              <a:rPr lang="it-IT" sz="2800" dirty="0" smtClean="0"/>
              <a:t>Filastrocca della settimana sul semino</a:t>
            </a:r>
            <a:endParaRPr lang="it-IT" sz="28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691680" y="5652037"/>
            <a:ext cx="5184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Docente: Giglio Francesca</a:t>
            </a:r>
          </a:p>
          <a:p>
            <a:r>
              <a:rPr lang="it-IT" dirty="0" err="1" smtClean="0"/>
              <a:t>Sez</a:t>
            </a:r>
            <a:r>
              <a:rPr lang="it-IT" dirty="0" smtClean="0"/>
              <a:t> . D   Plesso Capoluogo</a:t>
            </a:r>
          </a:p>
          <a:p>
            <a:r>
              <a:rPr lang="it-IT" dirty="0" smtClean="0"/>
              <a:t>Alunni 4 anni </a:t>
            </a:r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5" y="1349375"/>
            <a:ext cx="6280150" cy="415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936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71600" y="692696"/>
            <a:ext cx="7024744" cy="7200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Ripetiamo i giorni della settimana imparando la filastrocca del semino</a:t>
            </a:r>
            <a:endParaRPr lang="it-IT" sz="2000" dirty="0"/>
          </a:p>
        </p:txBody>
      </p:sp>
      <p:pic>
        <p:nvPicPr>
          <p:cNvPr id="3" name="24 (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>
            <a:off x="1043608" y="1772816"/>
            <a:ext cx="7007381" cy="385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11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36293" y="639834"/>
            <a:ext cx="7024744" cy="573119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Costruiamo la filastrocca dei giorni della settimana </a:t>
            </a:r>
            <a:endParaRPr lang="it-IT" sz="2000" dirty="0"/>
          </a:p>
        </p:txBody>
      </p:sp>
      <p:pic>
        <p:nvPicPr>
          <p:cNvPr id="3" name="24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>
            <a:off x="1043608" y="1700808"/>
            <a:ext cx="7140017" cy="392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9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0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87624" y="-44472"/>
            <a:ext cx="8229600" cy="1143000"/>
          </a:xfrm>
        </p:spPr>
        <p:txBody>
          <a:bodyPr/>
          <a:lstStyle/>
          <a:p>
            <a:r>
              <a:rPr lang="it-IT" dirty="0" smtClean="0"/>
              <a:t>La settimana del semino</a:t>
            </a:r>
            <a:endParaRPr lang="it-IT" dirty="0"/>
          </a:p>
        </p:txBody>
      </p: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6169614"/>
              </p:ext>
            </p:extLst>
          </p:nvPr>
        </p:nvGraphicFramePr>
        <p:xfrm>
          <a:off x="1040830" y="1427242"/>
          <a:ext cx="3459162" cy="492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Acrobat Document" r:id="rId3" imgW="5505450" imgH="7829550" progId="AcroExch.Document.7">
                  <p:embed/>
                </p:oleObj>
              </mc:Choice>
              <mc:Fallback>
                <p:oleObj name="Acrobat Document" r:id="rId3" imgW="5505450" imgH="782955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40830" y="1427242"/>
                        <a:ext cx="3459162" cy="4921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234398"/>
              </p:ext>
            </p:extLst>
          </p:nvPr>
        </p:nvGraphicFramePr>
        <p:xfrm>
          <a:off x="4788024" y="1455486"/>
          <a:ext cx="3395663" cy="483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Acrobat Document" r:id="rId5" imgW="5505450" imgH="7829550" progId="AcroExch.Document.7">
                  <p:embed/>
                </p:oleObj>
              </mc:Choice>
              <mc:Fallback>
                <p:oleObj name="Acrobat Document" r:id="rId5" imgW="5505450" imgH="782955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88024" y="1455486"/>
                        <a:ext cx="3395663" cy="4830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1763688" y="1252417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787174" y="929251"/>
            <a:ext cx="5665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linkClick r:id="rId7" action="ppaction://hlinkfile"/>
              </a:rPr>
              <a:t>file:///C:/Users/Utente/Desktop/settimana%20del%20semino.pdf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11560" y="945590"/>
            <a:ext cx="2051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Clicca per stampare: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95773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45</TotalTime>
  <Words>47</Words>
  <Application>Microsoft Office PowerPoint</Application>
  <PresentationFormat>Presentazione su schermo (4:3)</PresentationFormat>
  <Paragraphs>9</Paragraphs>
  <Slides>4</Slides>
  <Notes>0</Notes>
  <HiddenSlides>0</HiddenSlides>
  <MMClips>2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6" baseType="lpstr">
      <vt:lpstr>Austin</vt:lpstr>
      <vt:lpstr>Acrobat Document</vt:lpstr>
      <vt:lpstr>Filastrocca della settimana sul semino</vt:lpstr>
      <vt:lpstr>Ripetiamo i giorni della settimana imparando la filastrocca del semino</vt:lpstr>
      <vt:lpstr>Costruiamo la filastrocca dei giorni della settimana </vt:lpstr>
      <vt:lpstr>La settimana del semino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settimana del semino</dc:title>
  <dc:creator>Utente</dc:creator>
  <cp:lastModifiedBy>Utente</cp:lastModifiedBy>
  <cp:revision>9</cp:revision>
  <dcterms:created xsi:type="dcterms:W3CDTF">2020-04-22T19:27:31Z</dcterms:created>
  <dcterms:modified xsi:type="dcterms:W3CDTF">2020-04-23T19:57:43Z</dcterms:modified>
</cp:coreProperties>
</file>