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F7B4-AA00-45A4-9A28-1E61E98A227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692D3-810C-41A5-9E78-DBC059CA8DE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928827"/>
          </a:xfrm>
          <a:noFill/>
        </p:spPr>
        <p:txBody>
          <a:bodyPr/>
          <a:lstStyle/>
          <a:p>
            <a:r>
              <a:rPr lang="it-IT" smtClean="0"/>
              <a:t>Laboratorio logico matematico</a:t>
            </a:r>
            <a:br>
              <a:rPr lang="it-IT" smtClean="0"/>
            </a:br>
            <a:r>
              <a:rPr lang="it-IT" smtClean="0"/>
              <a:t>Insiemistica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2071670" y="4286256"/>
            <a:ext cx="128588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A</a:t>
            </a:r>
            <a:endParaRPr lang="it-IT" sz="4000" dirty="0"/>
          </a:p>
        </p:txBody>
      </p:sp>
      <p:sp>
        <p:nvSpPr>
          <p:cNvPr id="5" name="Ovale 4"/>
          <p:cNvSpPr/>
          <p:nvPr/>
        </p:nvSpPr>
        <p:spPr>
          <a:xfrm>
            <a:off x="5072066" y="4286256"/>
            <a:ext cx="1357322" cy="985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B</a:t>
            </a:r>
            <a:endParaRPr lang="it-IT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/>
            <a:r>
              <a:rPr lang="it-IT" dirty="0" smtClean="0"/>
              <a:t>Ciao bambini</a:t>
            </a:r>
            <a:br>
              <a:rPr lang="it-IT" dirty="0" smtClean="0"/>
            </a:br>
            <a:r>
              <a:rPr lang="it-IT" dirty="0" smtClean="0"/>
              <a:t>Continuiamo a parlare degli insiemi</a:t>
            </a:r>
            <a:br>
              <a:rPr lang="it-IT" dirty="0" smtClean="0"/>
            </a:br>
            <a:r>
              <a:rPr lang="it-IT" dirty="0" smtClean="0"/>
              <a:t>Il lavoro di oggi è osservare e confrontare due insiemi.</a:t>
            </a:r>
            <a:br>
              <a:rPr lang="it-IT" dirty="0" smtClean="0"/>
            </a:br>
            <a:r>
              <a:rPr lang="it-IT" dirty="0" smtClean="0"/>
              <a:t>Confrontandoli noteremo che essi possono essere </a:t>
            </a:r>
            <a:r>
              <a:rPr lang="it-IT" dirty="0" smtClean="0">
                <a:solidFill>
                  <a:srgbClr val="00B0F0"/>
                </a:solidFill>
              </a:rPr>
              <a:t>Uguali, </a:t>
            </a:r>
            <a:r>
              <a:rPr lang="it-IT" dirty="0" smtClean="0">
                <a:solidFill>
                  <a:srgbClr val="FF0000"/>
                </a:solidFill>
              </a:rPr>
              <a:t>Equipotenti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Minore </a:t>
            </a:r>
            <a:r>
              <a:rPr lang="it-IT" dirty="0" smtClean="0"/>
              <a:t>o </a:t>
            </a:r>
            <a:r>
              <a:rPr lang="it-IT" dirty="0" smtClean="0">
                <a:solidFill>
                  <a:srgbClr val="7030A0"/>
                </a:solidFill>
              </a:rPr>
              <a:t>Maggiore.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97040"/>
          </a:xfrm>
        </p:spPr>
        <p:txBody>
          <a:bodyPr>
            <a:normAutofit/>
          </a:bodyPr>
          <a:lstStyle/>
          <a:p>
            <a:pPr algn="l"/>
            <a:r>
              <a:rPr lang="it-IT" sz="3600" dirty="0" smtClean="0"/>
              <a:t>Due insiemi si dicono </a:t>
            </a:r>
            <a:r>
              <a:rPr lang="it-IT" sz="3600" dirty="0" smtClean="0">
                <a:solidFill>
                  <a:srgbClr val="00B0F0"/>
                </a:solidFill>
              </a:rPr>
              <a:t>Uguali</a:t>
            </a:r>
            <a:r>
              <a:rPr lang="it-IT" sz="3600" dirty="0" smtClean="0"/>
              <a:t> quando hanno lo stesso elemento e la stessa quantità di elementi</a:t>
            </a:r>
            <a:endParaRPr lang="it-IT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600" dirty="0" smtClean="0"/>
              <a:t>Due insiemi si dicono </a:t>
            </a:r>
            <a:r>
              <a:rPr lang="it-IT" sz="3600" dirty="0" smtClean="0">
                <a:solidFill>
                  <a:srgbClr val="FF0000"/>
                </a:solidFill>
              </a:rPr>
              <a:t>Equipotenti </a:t>
            </a:r>
            <a:r>
              <a:rPr lang="it-IT" sz="3600" dirty="0" smtClean="0"/>
              <a:t>quando hanno la stessa quantità di elementi ma elementi diversi</a:t>
            </a:r>
            <a:endParaRPr lang="it-IT" sz="3600" dirty="0"/>
          </a:p>
        </p:txBody>
      </p:sp>
      <p:pic>
        <p:nvPicPr>
          <p:cNvPr id="2050" name="Picture 2" descr="C:\Users\Serena\Desktop\e4ff930210c4ec4c8b05e5258c2068e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685804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600" dirty="0" smtClean="0"/>
              <a:t>Un insieme si dice </a:t>
            </a:r>
            <a:r>
              <a:rPr lang="it-IT" sz="3600" dirty="0" smtClean="0">
                <a:solidFill>
                  <a:srgbClr val="7030A0"/>
                </a:solidFill>
              </a:rPr>
              <a:t>Maggiore</a:t>
            </a:r>
            <a:r>
              <a:rPr lang="it-IT" sz="3600" dirty="0" smtClean="0"/>
              <a:t> quando il primo insieme ha una quantità in più di elementi rispetto al secondo</a:t>
            </a:r>
            <a:endParaRPr lang="it-IT" sz="3600" dirty="0"/>
          </a:p>
        </p:txBody>
      </p:sp>
      <p:pic>
        <p:nvPicPr>
          <p:cNvPr id="3074" name="Picture 2" descr="C:\Users\Serena\Desktop\c6a5359f107256ffa84cec6f809c0b2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35811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Un insieme si dice </a:t>
            </a:r>
            <a:r>
              <a:rPr lang="it-IT" sz="3200" dirty="0" smtClean="0">
                <a:solidFill>
                  <a:srgbClr val="00B050"/>
                </a:solidFill>
              </a:rPr>
              <a:t>Minore</a:t>
            </a:r>
            <a:r>
              <a:rPr lang="it-IT" sz="3200" dirty="0" smtClean="0"/>
              <a:t> quando il primo ha meno quantità rispetto al secondo</a:t>
            </a:r>
            <a:endParaRPr lang="it-IT" sz="3200" dirty="0"/>
          </a:p>
        </p:txBody>
      </p:sp>
      <p:pic>
        <p:nvPicPr>
          <p:cNvPr id="4098" name="Picture 2" descr="C:\Users\Serena\Desktop\menopotente-150x15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00079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500726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Avete osservato </a:t>
            </a:r>
            <a:r>
              <a:rPr lang="it-IT" dirty="0" err="1" smtClean="0"/>
              <a:t>bene…</a:t>
            </a:r>
            <a:r>
              <a:rPr lang="it-IT" dirty="0" smtClean="0"/>
              <a:t>.. Ora tocca a voi. Quindi create degli insiemi che siano di tipo </a:t>
            </a:r>
            <a:r>
              <a:rPr lang="it-IT" dirty="0" smtClean="0">
                <a:solidFill>
                  <a:srgbClr val="00B0F0"/>
                </a:solidFill>
              </a:rPr>
              <a:t>Uguali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</a:rPr>
              <a:t>Equipotenti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7030A0"/>
                </a:solidFill>
              </a:rPr>
              <a:t>Maggiore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00B050"/>
                </a:solidFill>
              </a:rPr>
              <a:t>Minore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>Buon lavoro. Aspetto i vostri elaborati.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96</Words>
  <Application>Microsoft Office PowerPoint</Application>
  <PresentationFormat>Presentazione su schermo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Laboratorio logico matematico Insiemistica </vt:lpstr>
      <vt:lpstr>Ciao bambini Continuiamo a parlare degli insiemi Il lavoro di oggi è osservare e confrontare due insiemi. Confrontandoli noteremo che essi possono essere Uguali, Equipotenti Minore o Maggiore.</vt:lpstr>
      <vt:lpstr>Due insiemi si dicono Uguali quando hanno lo stesso elemento e la stessa quantità di elementi</vt:lpstr>
      <vt:lpstr>Due insiemi si dicono Equipotenti quando hanno la stessa quantità di elementi ma elementi diversi</vt:lpstr>
      <vt:lpstr>Un insieme si dice Maggiore quando il primo insieme ha una quantità in più di elementi rispetto al secondo</vt:lpstr>
      <vt:lpstr>Un insieme si dice Minore quando il primo ha meno quantità rispetto al secondo</vt:lpstr>
      <vt:lpstr>Avete osservato bene….. Ora tocca a voi. Quindi create degli insiemi che siano di tipo Uguali, Equipotenti, Maggiore e Minore. Buon lavoro. Aspetto i vostri elaborati.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logico matematico Insiemistica </dc:title>
  <dc:creator>Serena</dc:creator>
  <cp:lastModifiedBy>Serena</cp:lastModifiedBy>
  <cp:revision>1</cp:revision>
  <dcterms:created xsi:type="dcterms:W3CDTF">2020-04-15T07:46:43Z</dcterms:created>
  <dcterms:modified xsi:type="dcterms:W3CDTF">2020-04-15T08:47:22Z</dcterms:modified>
</cp:coreProperties>
</file>