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5B78-5B5A-414D-A88D-21AD8F6ED241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2EAF2-51E0-4100-9975-4833AA941F5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5B78-5B5A-414D-A88D-21AD8F6ED241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EAF2-51E0-4100-9975-4833AA941F5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D32EAF2-51E0-4100-9975-4833AA941F52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5B78-5B5A-414D-A88D-21AD8F6ED241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5B78-5B5A-414D-A88D-21AD8F6ED241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D32EAF2-51E0-4100-9975-4833AA941F5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5B78-5B5A-414D-A88D-21AD8F6ED241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2EAF2-51E0-4100-9975-4833AA941F52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7B25B78-5B5A-414D-A88D-21AD8F6ED241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EAF2-51E0-4100-9975-4833AA941F5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5B78-5B5A-414D-A88D-21AD8F6ED241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D32EAF2-51E0-4100-9975-4833AA941F52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5B78-5B5A-414D-A88D-21AD8F6ED241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D32EAF2-51E0-4100-9975-4833AA941F5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5B78-5B5A-414D-A88D-21AD8F6ED241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32EAF2-51E0-4100-9975-4833AA941F5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2EAF2-51E0-4100-9975-4833AA941F52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5B78-5B5A-414D-A88D-21AD8F6ED241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D32EAF2-51E0-4100-9975-4833AA941F52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7B25B78-5B5A-414D-A88D-21AD8F6ED241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advClick="0" advTm="5000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7B25B78-5B5A-414D-A88D-21AD8F6ED241}" type="datetimeFigureOut">
              <a:rPr lang="it-IT" smtClean="0"/>
              <a:t>07/04/2020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2EAF2-51E0-4100-9975-4833AA941F52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5000">
    <p:fade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4632" cy="1728191"/>
          </a:xfrm>
        </p:spPr>
        <p:txBody>
          <a:bodyPr/>
          <a:lstStyle/>
          <a:p>
            <a:r>
              <a:rPr lang="it-IT" i="1" dirty="0">
                <a:solidFill>
                  <a:srgbClr val="FF0000"/>
                </a:solidFill>
              </a:rPr>
              <a:t>Maestra Roberta D’Onofrio</a:t>
            </a:r>
          </a:p>
        </p:txBody>
      </p:sp>
      <p:pic>
        <p:nvPicPr>
          <p:cNvPr id="4" name="Immagine 3" descr="Scuola elementare] Misura di massa e peso: il chilogramm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58" y="2348880"/>
            <a:ext cx="45720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395536" y="2967335"/>
            <a:ext cx="77768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MISURE  di PESO o </a:t>
            </a:r>
          </a:p>
          <a:p>
            <a:pPr algn="ctr"/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   MASSA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222646"/>
      </p:ext>
    </p:extLst>
  </p:cSld>
  <p:clrMapOvr>
    <a:masterClrMapping/>
  </p:clrMapOvr>
  <p:transition advClick="0" advTm="5000">
    <p:fad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Uguale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2473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772566"/>
      </p:ext>
    </p:extLst>
  </p:cSld>
  <p:clrMapOvr>
    <a:masterClrMapping/>
  </p:clrMapOvr>
  <p:transition advClick="0" advTm="5000">
    <p:fad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Uova di Pasqua Decorate | Donna Moderna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488832" cy="51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118910"/>
      </p:ext>
    </p:extLst>
  </p:cSld>
  <p:clrMapOvr>
    <a:masterClrMapping/>
  </p:clrMapOvr>
  <p:transition advClick="0" advTm="5000">
    <p:fad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Riepilogando sul quaderno di matematica copiate la slide n°2 ed eseguite l’esercizio slide n°7</a:t>
            </a:r>
          </a:p>
          <a:p>
            <a:r>
              <a:rPr lang="it-IT" dirty="0"/>
              <a:t>Sul quaderno di tecnologia disegnate la bilancia e fate una ricerca sul web. Poi scrivete qualche appunto sul vostro quaderno. Inoltre, se vi va, costruite una bilancia.</a:t>
            </a:r>
          </a:p>
          <a:p>
            <a:r>
              <a:rPr lang="it-IT" dirty="0"/>
              <a:t>Sul quaderno di inglese disegnate la slide n°6 con i relativi cartellini.</a:t>
            </a:r>
          </a:p>
          <a:p>
            <a:r>
              <a:rPr lang="it-IT" dirty="0"/>
              <a:t>E per finire fate bollire per poco tempo  alla mamma</a:t>
            </a:r>
          </a:p>
          <a:p>
            <a:r>
              <a:rPr lang="it-IT" dirty="0"/>
              <a:t>5 uova, fatele raffreddare e decoratele come nella foto.  </a:t>
            </a:r>
            <a:r>
              <a:rPr lang="it-IT" dirty="0">
                <a:solidFill>
                  <a:srgbClr val="FF0000"/>
                </a:solidFill>
              </a:rPr>
              <a:t>BUON  LAVORO TESORI!!!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5053668"/>
      </p:ext>
    </p:extLst>
  </p:cSld>
  <p:clrMapOvr>
    <a:masterClrMapping/>
  </p:clrMapOvr>
  <p:transition advClick="0" advTm="5000">
    <p:fad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4614264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GLI  OGGETTI HANNO UN PESO,  GLI ANIMALI HANNO UN PESO, NOI ABBIAMO UN PESO… OGNI COSA HA UN PESO!</a:t>
            </a:r>
          </a:p>
          <a:p>
            <a:r>
              <a:rPr lang="it-IT" dirty="0">
                <a:solidFill>
                  <a:srgbClr val="FF0000"/>
                </a:solidFill>
              </a:rPr>
              <a:t>PER PESARE USIAMO LE MISURE DI PESO O DI MASSA.</a:t>
            </a:r>
          </a:p>
          <a:p>
            <a:r>
              <a:rPr lang="it-IT" dirty="0">
                <a:solidFill>
                  <a:srgbClr val="FF0000"/>
                </a:solidFill>
              </a:rPr>
              <a:t>L’UNITA’ DI MISURA DI PESO E’ </a:t>
            </a:r>
            <a:r>
              <a:rPr lang="it-IT" b="1" dirty="0">
                <a:solidFill>
                  <a:srgbClr val="FF0000"/>
                </a:solidFill>
              </a:rPr>
              <a:t>IL GRAMMO.</a:t>
            </a:r>
          </a:p>
          <a:p>
            <a:r>
              <a:rPr lang="it-IT" b="1" dirty="0">
                <a:solidFill>
                  <a:srgbClr val="FF0000"/>
                </a:solidFill>
              </a:rPr>
              <a:t>10 GRAMMI </a:t>
            </a:r>
            <a:r>
              <a:rPr lang="it-IT" dirty="0">
                <a:solidFill>
                  <a:srgbClr val="FF0000"/>
                </a:solidFill>
              </a:rPr>
              <a:t>FORMANO IL </a:t>
            </a:r>
            <a:r>
              <a:rPr lang="it-IT" b="1" dirty="0">
                <a:solidFill>
                  <a:srgbClr val="FF0000"/>
                </a:solidFill>
              </a:rPr>
              <a:t>DECAGRAMMO </a:t>
            </a:r>
            <a:r>
              <a:rPr lang="it-IT" dirty="0">
                <a:solidFill>
                  <a:srgbClr val="FF0000"/>
                </a:solidFill>
              </a:rPr>
              <a:t>IL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CUI SIMBOLO E’</a:t>
            </a:r>
            <a:r>
              <a:rPr lang="it-IT" b="1" dirty="0">
                <a:solidFill>
                  <a:srgbClr val="FF0000"/>
                </a:solidFill>
              </a:rPr>
              <a:t> DAG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100 GRAMMI </a:t>
            </a:r>
            <a:r>
              <a:rPr lang="it-IT" dirty="0">
                <a:solidFill>
                  <a:srgbClr val="FF0000"/>
                </a:solidFill>
              </a:rPr>
              <a:t>FORMANO UN </a:t>
            </a:r>
            <a:r>
              <a:rPr lang="it-IT" b="1" dirty="0">
                <a:solidFill>
                  <a:srgbClr val="FF0000"/>
                </a:solidFill>
              </a:rPr>
              <a:t>ETTOGRAMMO</a:t>
            </a:r>
            <a:r>
              <a:rPr lang="it-IT" dirty="0">
                <a:solidFill>
                  <a:srgbClr val="FF0000"/>
                </a:solidFill>
              </a:rPr>
              <a:t> IL CUI SIMBOLO E’ </a:t>
            </a:r>
            <a:r>
              <a:rPr lang="it-IT" b="1" dirty="0">
                <a:solidFill>
                  <a:srgbClr val="FF0000"/>
                </a:solidFill>
              </a:rPr>
              <a:t>HG</a:t>
            </a:r>
          </a:p>
          <a:p>
            <a:r>
              <a:rPr lang="it-IT" b="1" dirty="0">
                <a:solidFill>
                  <a:srgbClr val="FF0000"/>
                </a:solidFill>
              </a:rPr>
              <a:t>1000 GRAMMI </a:t>
            </a:r>
            <a:r>
              <a:rPr lang="it-IT" dirty="0">
                <a:solidFill>
                  <a:srgbClr val="FF0000"/>
                </a:solidFill>
              </a:rPr>
              <a:t>FORMANO UN</a:t>
            </a:r>
            <a:r>
              <a:rPr lang="it-IT" b="1" dirty="0">
                <a:solidFill>
                  <a:srgbClr val="FF0000"/>
                </a:solidFill>
              </a:rPr>
              <a:t> CHILOGRAMMO IL </a:t>
            </a:r>
            <a:r>
              <a:rPr lang="it-IT" dirty="0">
                <a:solidFill>
                  <a:srgbClr val="FF0000"/>
                </a:solidFill>
              </a:rPr>
              <a:t>CUI SIMBOLO E’ </a:t>
            </a:r>
            <a:r>
              <a:rPr lang="it-IT" b="1" dirty="0">
                <a:solidFill>
                  <a:srgbClr val="FF0000"/>
                </a:solidFill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1025148271"/>
      </p:ext>
    </p:extLst>
  </p:cSld>
  <p:clrMapOvr>
    <a:masterClrMapping/>
  </p:clrMapOvr>
  <p:transition advClick="0" advTm="5000">
    <p:fad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PER  PESARE USIAMO LA BILANCIA.</a:t>
            </a:r>
          </a:p>
          <a:p>
            <a:r>
              <a:rPr lang="it-IT" dirty="0"/>
              <a:t>ESISTONO VARI TIPI DI BILANCIA: QUELLE PER PESARE OGGETTI FINO A 4 KG</a:t>
            </a:r>
          </a:p>
          <a:p>
            <a:r>
              <a:rPr lang="it-IT" dirty="0"/>
              <a:t>LE BILANCE PESAPERSONE</a:t>
            </a:r>
          </a:p>
          <a:p>
            <a:r>
              <a:rPr lang="it-IT" dirty="0"/>
              <a:t>LE BILANCE GRANDISSIME PER PESARE MERCI</a:t>
            </a:r>
          </a:p>
          <a:p>
            <a:r>
              <a:rPr lang="it-IT" dirty="0"/>
              <a:t>LE BILANCE DIGITALI CHE SI USANO PER PESARE OGGETTI PIU LEGGERI </a:t>
            </a:r>
          </a:p>
          <a:p>
            <a:r>
              <a:rPr lang="it-IT" dirty="0"/>
              <a:t>INSOMMA C’E’ UNA GRANDE VARIETA’ DI BILANCE…..</a:t>
            </a:r>
          </a:p>
        </p:txBody>
      </p:sp>
    </p:spTree>
    <p:extLst>
      <p:ext uri="{BB962C8B-B14F-4D97-AF65-F5344CB8AC3E}">
        <p14:creationId xmlns:p14="http://schemas.microsoft.com/office/powerpoint/2010/main" val="646141966"/>
      </p:ext>
    </p:extLst>
  </p:cSld>
  <p:clrMapOvr>
    <a:masterClrMapping/>
  </p:clrMapOvr>
  <p:transition advClick="0" advTm="5000">
    <p:fad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QUESTE  SONO BILANCE ANTICHISSIME</a:t>
            </a:r>
          </a:p>
        </p:txBody>
      </p:sp>
      <p:pic>
        <p:nvPicPr>
          <p:cNvPr id="4" name="Segnaposto contenuto 3" descr="Storia – LA BILANCIA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744416" cy="40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Bilancia - Wikipedi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816424" cy="388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162205"/>
      </p:ext>
    </p:extLst>
  </p:cSld>
  <p:clrMapOvr>
    <a:masterClrMapping/>
  </p:clrMapOvr>
  <p:transition advClick="0" advTm="5000">
    <p:fad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Bilance, pesi e pesate Un percorso didattico di tirocinio ...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8872" cy="5694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183646"/>
      </p:ext>
    </p:extLst>
  </p:cSld>
  <p:clrMapOvr>
    <a:masterClrMapping/>
  </p:clrMapOvr>
  <p:transition advClick="0" advTm="5000">
    <p:fad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Giochiamo con la bilancia! • GiocaGiocaGioca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76672"/>
            <a:ext cx="7344816" cy="5622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948543"/>
      </p:ext>
    </p:extLst>
  </p:cSld>
  <p:clrMapOvr>
    <a:masterClrMapping/>
  </p:clrMapOvr>
  <p:transition advClick="0" advTm="5000">
    <p:fad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Misure di peso-massa:IL CHILOGRAMMO-CLASSE3^ | MaestraMonica"/>
          <p:cNvPicPr>
            <a:picLocks noGrp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t="9711" r="3528" b="5870"/>
          <a:stretch/>
        </p:blipFill>
        <p:spPr bwMode="auto">
          <a:xfrm>
            <a:off x="1043608" y="188640"/>
            <a:ext cx="6552728" cy="640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0635285"/>
      </p:ext>
    </p:extLst>
  </p:cSld>
  <p:clrMapOvr>
    <a:masterClrMapping/>
  </p:clrMapOvr>
  <p:transition advClick="0" advTm="5000">
    <p:fad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84783"/>
            <a:ext cx="8504238" cy="4447585"/>
          </a:xfrm>
        </p:spPr>
      </p:pic>
    </p:spTree>
    <p:extLst>
      <p:ext uri="{BB962C8B-B14F-4D97-AF65-F5344CB8AC3E}">
        <p14:creationId xmlns:p14="http://schemas.microsoft.com/office/powerpoint/2010/main" val="2867205482"/>
      </p:ext>
    </p:extLst>
  </p:cSld>
  <p:clrMapOvr>
    <a:masterClrMapping/>
  </p:clrMapOvr>
  <p:transition advClick="0" advTm="5000">
    <p:fad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PUOI PROVARE ANCHE TU A COSTRUIRE UNA BILANCIA!</a:t>
            </a:r>
          </a:p>
        </p:txBody>
      </p:sp>
      <p:pic>
        <p:nvPicPr>
          <p:cNvPr id="4" name="Segnaposto contenuto 3" descr="Per bambini In Legno FAI DA TE Equilibrio Bilancia Pesare Kit ...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7175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611473"/>
      </p:ext>
    </p:extLst>
  </p:cSld>
  <p:clrMapOvr>
    <a:masterClrMapping/>
  </p:clrMapOvr>
  <p:transition advClick="0" advTm="5000">
    <p:fade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</TotalTime>
  <Words>241</Words>
  <Application>Microsoft Office PowerPoint</Application>
  <PresentationFormat>Presentazione su schermo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Georgia</vt:lpstr>
      <vt:lpstr>Wingdings</vt:lpstr>
      <vt:lpstr>Wingdings 2</vt:lpstr>
      <vt:lpstr>Città</vt:lpstr>
      <vt:lpstr>Maestra Roberta D’Onofrio</vt:lpstr>
      <vt:lpstr>Presentazione standard di PowerPoint</vt:lpstr>
      <vt:lpstr>Presentazione standard di PowerPoint</vt:lpstr>
      <vt:lpstr>QUESTE  SONO BILANCE ANTICHISSIME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PUOI PROVARE ANCHE TU A COSTRUIRE UNA BILANCIA!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Maestra Roberta D’Onofrio</dc:title>
  <dc:creator>utente</dc:creator>
  <cp:lastModifiedBy>Raffaella Castiello</cp:lastModifiedBy>
  <cp:revision>7</cp:revision>
  <dcterms:created xsi:type="dcterms:W3CDTF">2020-04-06T16:04:53Z</dcterms:created>
  <dcterms:modified xsi:type="dcterms:W3CDTF">2020-04-07T12:17:50Z</dcterms:modified>
</cp:coreProperties>
</file>