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159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8E784C9A-8AB0-4653-B6A5-9BA54CDA7ADD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932D165-4F4C-4B26-B3C4-13C567E8BBB6}" type="slidenum">
              <a:rPr lang="it-IT" smtClean="0"/>
              <a:t>‹N›</a:t>
            </a:fld>
            <a:endParaRPr lang="it-IT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84C9A-8AB0-4653-B6A5-9BA54CDA7ADD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2D165-4F4C-4B26-B3C4-13C567E8BBB6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84C9A-8AB0-4653-B6A5-9BA54CDA7ADD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2D165-4F4C-4B26-B3C4-13C567E8BBB6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84C9A-8AB0-4653-B6A5-9BA54CDA7ADD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2D165-4F4C-4B26-B3C4-13C567E8BBB6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84C9A-8AB0-4653-B6A5-9BA54CDA7ADD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2D165-4F4C-4B26-B3C4-13C567E8BBB6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84C9A-8AB0-4653-B6A5-9BA54CDA7ADD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2D165-4F4C-4B26-B3C4-13C567E8BBB6}" type="slidenum">
              <a:rPr lang="it-IT" smtClean="0"/>
              <a:t>‹N›</a:t>
            </a:fld>
            <a:endParaRPr lang="it-IT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84C9A-8AB0-4653-B6A5-9BA54CDA7ADD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2D165-4F4C-4B26-B3C4-13C567E8BBB6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84C9A-8AB0-4653-B6A5-9BA54CDA7ADD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2D165-4F4C-4B26-B3C4-13C567E8BBB6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84C9A-8AB0-4653-B6A5-9BA54CDA7ADD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2D165-4F4C-4B26-B3C4-13C567E8BBB6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84C9A-8AB0-4653-B6A5-9BA54CDA7ADD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2D165-4F4C-4B26-B3C4-13C567E8BBB6}" type="slidenum">
              <a:rPr lang="it-IT" smtClean="0"/>
              <a:t>‹N›</a:t>
            </a:fld>
            <a:endParaRPr lang="it-IT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84C9A-8AB0-4653-B6A5-9BA54CDA7ADD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2D165-4F4C-4B26-B3C4-13C567E8BBB6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8E784C9A-8AB0-4653-B6A5-9BA54CDA7ADD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C932D165-4F4C-4B26-B3C4-13C567E8BBB6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467544" y="767408"/>
            <a:ext cx="8208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Memorizzazione della filastrocca del semino dei giorni della settimana</a:t>
            </a:r>
            <a:endParaRPr lang="it-IT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268760"/>
            <a:ext cx="6280150" cy="415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5076056" y="5470814"/>
            <a:ext cx="36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Docente: Giglio Francesca</a:t>
            </a:r>
          </a:p>
          <a:p>
            <a:r>
              <a:rPr lang="it-IT" dirty="0" err="1" smtClean="0"/>
              <a:t>Sez</a:t>
            </a:r>
            <a:r>
              <a:rPr lang="it-IT" dirty="0" smtClean="0"/>
              <a:t> . D   Plesso Capoluogo</a:t>
            </a:r>
          </a:p>
          <a:p>
            <a:r>
              <a:rPr lang="it-IT" dirty="0" smtClean="0"/>
              <a:t>Alunni 4 anni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75430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3150444" y="1970236"/>
            <a:ext cx="5677954" cy="3122875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777712" y="4149080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Ascolta: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247173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35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9</TotalTime>
  <Words>23</Words>
  <Application>Microsoft Office PowerPoint</Application>
  <PresentationFormat>Presentazione su schermo (4:3)</PresentationFormat>
  <Paragraphs>5</Paragraphs>
  <Slides>2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</vt:i4>
      </vt:variant>
    </vt:vector>
  </HeadingPairs>
  <TitlesOfParts>
    <vt:vector size="3" baseType="lpstr">
      <vt:lpstr>Austin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Utente</dc:creator>
  <cp:lastModifiedBy>Utente</cp:lastModifiedBy>
  <cp:revision>3</cp:revision>
  <dcterms:created xsi:type="dcterms:W3CDTF">2020-04-27T11:07:55Z</dcterms:created>
  <dcterms:modified xsi:type="dcterms:W3CDTF">2020-04-27T11:17:01Z</dcterms:modified>
</cp:coreProperties>
</file>