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7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3A0D-BEF7-410C-B89A-D3E7E3F655D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D7805-1172-4499-BCC9-062E4D08D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7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7805-1172-4499-BCC9-062E4D08D1E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9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 advClick="0" advTm="9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028FB4-A3CB-4E58-9E47-63114C86D361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22334B-FCE8-460E-A789-57FD808B7B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9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929486" cy="1428760"/>
          </a:xfrm>
        </p:spPr>
        <p:txBody>
          <a:bodyPr>
            <a:normAutofit/>
          </a:bodyPr>
          <a:lstStyle/>
          <a:p>
            <a:r>
              <a:rPr lang="it-IT" sz="5400" dirty="0" smtClean="0">
                <a:latin typeface="Baskerville Old Face" pitchFamily="18" charset="0"/>
              </a:rPr>
              <a:t>Pasqua</a:t>
            </a:r>
            <a:r>
              <a:rPr lang="it-IT" sz="5400" dirty="0" smtClean="0"/>
              <a:t> 2020</a:t>
            </a:r>
            <a:endParaRPr lang="it-IT" sz="5400" dirty="0"/>
          </a:p>
        </p:txBody>
      </p:sp>
      <p:pic>
        <p:nvPicPr>
          <p:cNvPr id="5" name="Immagine 4" descr="Visualizza immagine di 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643050"/>
            <a:ext cx="7715303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00100" y="5000636"/>
            <a:ext cx="7215238" cy="1428760"/>
          </a:xfrm>
        </p:spPr>
        <p:txBody>
          <a:bodyPr>
            <a:normAutofit/>
          </a:bodyPr>
          <a:lstStyle/>
          <a:p>
            <a:pPr algn="ctr"/>
            <a:endParaRPr lang="it-IT" sz="3200" dirty="0" smtClean="0">
              <a:latin typeface="Baskerville Old Face" pitchFamily="18" charset="0"/>
            </a:endParaRPr>
          </a:p>
          <a:p>
            <a:pPr algn="ctr"/>
            <a:r>
              <a:rPr lang="it-IT" sz="3200" dirty="0" smtClean="0">
                <a:latin typeface="Baskerville Old Face" pitchFamily="18" charset="0"/>
              </a:rPr>
              <a:t>Alla fine andrà tutto bene</a:t>
            </a:r>
            <a:endParaRPr lang="it-IT" sz="3200" dirty="0">
              <a:latin typeface="Baskerville Old Face" pitchFamily="18" charset="0"/>
            </a:endParaRPr>
          </a:p>
        </p:txBody>
      </p:sp>
      <p:pic>
        <p:nvPicPr>
          <p:cNvPr id="9" name="Immagine 8" descr="Visualizza immagine di 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857232"/>
            <a:ext cx="7286675" cy="3723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357290" y="4786322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latin typeface="Baskerville Old Face" pitchFamily="18" charset="0"/>
              </a:rPr>
              <a:t>Torneremo ad abbracciarci senza paura. </a:t>
            </a:r>
          </a:p>
          <a:p>
            <a:pPr algn="ctr"/>
            <a:r>
              <a:rPr lang="it-IT" sz="2800" dirty="0" smtClean="0">
                <a:latin typeface="Baskerville Old Face" pitchFamily="18" charset="0"/>
              </a:rPr>
              <a:t>Fino ad allora nulla ci vieta di pensarci fortissimo</a:t>
            </a:r>
            <a:endParaRPr lang="it-IT" sz="2800" dirty="0">
              <a:latin typeface="Baskerville Old Face" pitchFamily="18" charset="0"/>
            </a:endParaRPr>
          </a:p>
        </p:txBody>
      </p:sp>
      <p:pic>
        <p:nvPicPr>
          <p:cNvPr id="10" name="Immagine 9" descr="Visualizza immagine di orig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714356"/>
            <a:ext cx="6643734" cy="3786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14414" y="5367338"/>
            <a:ext cx="6429420" cy="113349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Baskerville Old Face" pitchFamily="18" charset="0"/>
              </a:rPr>
              <a:t>Mai nessuno e niente potrà separare i nostri cuori</a:t>
            </a:r>
            <a:r>
              <a:rPr lang="it-IT" sz="2800" dirty="0" smtClean="0"/>
              <a:t>.</a:t>
            </a:r>
            <a:endParaRPr lang="it-IT" sz="2800" dirty="0">
              <a:latin typeface="Baskerville Old Face" pitchFamily="18" charset="0"/>
            </a:endParaRPr>
          </a:p>
        </p:txBody>
      </p:sp>
      <p:pic>
        <p:nvPicPr>
          <p:cNvPr id="10" name="Immagine 9" descr="Visualizza immagine di 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857232"/>
            <a:ext cx="6500858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71538" y="5143512"/>
            <a:ext cx="7000924" cy="1357322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Baskerville Old Face" pitchFamily="18" charset="0"/>
              </a:rPr>
              <a:t>La Pasqua è RESURREZIONE, </a:t>
            </a:r>
          </a:p>
          <a:p>
            <a:pPr algn="ctr"/>
            <a:r>
              <a:rPr lang="it-IT" sz="2800" dirty="0" smtClean="0">
                <a:latin typeface="Baskerville Old Face" pitchFamily="18" charset="0"/>
              </a:rPr>
              <a:t>che possa infondere nei nostri cuori tanta forza per ritornare alla vita</a:t>
            </a:r>
            <a:endParaRPr lang="it-IT" sz="2800" dirty="0">
              <a:latin typeface="Baskerville Old Face" pitchFamily="18" charset="0"/>
            </a:endParaRPr>
          </a:p>
        </p:txBody>
      </p:sp>
      <p:pic>
        <p:nvPicPr>
          <p:cNvPr id="8" name="Immagine 7" descr="Visualizza immagine di 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642918"/>
            <a:ext cx="6357982" cy="4167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57224" y="1000108"/>
            <a:ext cx="7286676" cy="5301460"/>
          </a:xfrm>
        </p:spPr>
        <p:txBody>
          <a:bodyPr/>
          <a:lstStyle/>
          <a:p>
            <a:pPr algn="ctr"/>
            <a:endParaRPr lang="it-IT" sz="2800" dirty="0" smtClean="0">
              <a:latin typeface="Baskerville Old Face" pitchFamily="18" charset="0"/>
            </a:endParaRPr>
          </a:p>
          <a:p>
            <a:pPr algn="ctr"/>
            <a:r>
              <a:rPr lang="it-IT" sz="3200" dirty="0" smtClean="0">
                <a:latin typeface="Baskerville Old Face" pitchFamily="18" charset="0"/>
              </a:rPr>
              <a:t>Ai nostri tesori e alle loro famiglie</a:t>
            </a:r>
          </a:p>
          <a:p>
            <a:pPr algn="ctr"/>
            <a:r>
              <a:rPr lang="it-IT" sz="3200" dirty="0" smtClean="0">
                <a:latin typeface="Baskerville Old Face" pitchFamily="18" charset="0"/>
              </a:rPr>
              <a:t>  </a:t>
            </a:r>
          </a:p>
          <a:p>
            <a:pPr algn="ctr"/>
            <a:r>
              <a:rPr lang="it-IT" sz="3200" dirty="0" smtClean="0">
                <a:latin typeface="Baskerville Old Face" pitchFamily="18" charset="0"/>
              </a:rPr>
              <a:t>BUONA PASQUA</a:t>
            </a:r>
          </a:p>
          <a:p>
            <a:pPr algn="ctr"/>
            <a:endParaRPr lang="it-IT" sz="3200" dirty="0" smtClean="0">
              <a:latin typeface="Baskerville Old Face" pitchFamily="18" charset="0"/>
            </a:endParaRPr>
          </a:p>
          <a:p>
            <a:pPr algn="ctr"/>
            <a:r>
              <a:rPr lang="it-IT" sz="3200" dirty="0" smtClean="0">
                <a:latin typeface="Baskerville Old Face" pitchFamily="18" charset="0"/>
              </a:rPr>
              <a:t>   Le maestre della  classe 2E</a:t>
            </a:r>
          </a:p>
          <a:p>
            <a:endParaRPr lang="it-IT" dirty="0"/>
          </a:p>
        </p:txBody>
      </p:sp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66</Words>
  <Application>Microsoft Office PowerPoint</Application>
  <PresentationFormat>Presentazione su schermo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Terra</vt:lpstr>
      <vt:lpstr>Pasqua 2020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dell'Economia e delle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Pasqua 2020</dc:title>
  <dc:creator>Ministero dell'Economia e delle Finanze</dc:creator>
  <cp:lastModifiedBy>lina</cp:lastModifiedBy>
  <cp:revision>45</cp:revision>
  <dcterms:created xsi:type="dcterms:W3CDTF">2020-04-01T09:09:24Z</dcterms:created>
  <dcterms:modified xsi:type="dcterms:W3CDTF">2020-04-06T11:52:58Z</dcterms:modified>
</cp:coreProperties>
</file>