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21" autoAdjust="0"/>
    <p:restoredTop sz="94660"/>
  </p:normalViewPr>
  <p:slideViewPr>
    <p:cSldViewPr>
      <p:cViewPr varScale="1">
        <p:scale>
          <a:sx n="69" d="100"/>
          <a:sy n="69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5D6E-320B-407A-ADD5-9885CB0638C5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C6632-2F48-4D47-BF96-89B22AADAB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2177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5D6E-320B-407A-ADD5-9885CB0638C5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C6632-2F48-4D47-BF96-89B22AADAB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2095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5D6E-320B-407A-ADD5-9885CB0638C5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C6632-2F48-4D47-BF96-89B22AADAB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597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5D6E-320B-407A-ADD5-9885CB0638C5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C6632-2F48-4D47-BF96-89B22AADAB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4430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5D6E-320B-407A-ADD5-9885CB0638C5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C6632-2F48-4D47-BF96-89B22AADAB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808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5D6E-320B-407A-ADD5-9885CB0638C5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C6632-2F48-4D47-BF96-89B22AADAB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801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5D6E-320B-407A-ADD5-9885CB0638C5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C6632-2F48-4D47-BF96-89B22AADAB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462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5D6E-320B-407A-ADD5-9885CB0638C5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C6632-2F48-4D47-BF96-89B22AADAB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827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5D6E-320B-407A-ADD5-9885CB0638C5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C6632-2F48-4D47-BF96-89B22AADAB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665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5D6E-320B-407A-ADD5-9885CB0638C5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C6632-2F48-4D47-BF96-89B22AADAB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612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5D6E-320B-407A-ADD5-9885CB0638C5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C6632-2F48-4D47-BF96-89B22AADAB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102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E5D6E-320B-407A-ADD5-9885CB0638C5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C6632-2F48-4D47-BF96-89B22AADAB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0096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65618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Plesso </a:t>
            </a:r>
            <a:r>
              <a:rPr lang="it-IT" dirty="0" err="1" smtClean="0"/>
              <a:t>Rodari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/>
              <a:t>Anni: 3, 4, 5</a:t>
            </a:r>
            <a:br>
              <a:rPr lang="it-IT" dirty="0" smtClean="0"/>
            </a:br>
            <a:r>
              <a:rPr lang="it-IT" dirty="0" smtClean="0"/>
              <a:t>Sezione: R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Insegnante: Rega Maria Vita</a:t>
            </a:r>
          </a:p>
          <a:p>
            <a:r>
              <a:rPr lang="it-IT" dirty="0" smtClean="0"/>
              <a:t>Laboratorio Logico-Matematico</a:t>
            </a:r>
          </a:p>
          <a:p>
            <a:r>
              <a:rPr lang="it-IT" dirty="0" smtClean="0"/>
              <a:t> «Gli insiemi»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1708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rmAutofit/>
          </a:bodyPr>
          <a:lstStyle/>
          <a:p>
            <a:r>
              <a:rPr lang="it-IT" sz="2800" dirty="0" smtClean="0"/>
              <a:t>Ciao bambini, oggi vi spiegherò gli insiemi. Innanzitutto, </a:t>
            </a:r>
            <a:r>
              <a:rPr lang="it-IT" sz="2800" dirty="0" smtClean="0">
                <a:solidFill>
                  <a:srgbClr val="FF0000"/>
                </a:solidFill>
              </a:rPr>
              <a:t>che cos’è un insieme</a:t>
            </a:r>
            <a:r>
              <a:rPr lang="it-IT" sz="2800" dirty="0" smtClean="0"/>
              <a:t>? </a:t>
            </a:r>
            <a:br>
              <a:rPr lang="it-IT" sz="2800" dirty="0" smtClean="0"/>
            </a:br>
            <a:r>
              <a:rPr lang="it-IT" sz="2800" b="1" dirty="0"/>
              <a:t>Un </a:t>
            </a:r>
            <a:r>
              <a:rPr lang="it-IT" sz="2800" b="1" dirty="0">
                <a:solidFill>
                  <a:srgbClr val="FF0000"/>
                </a:solidFill>
              </a:rPr>
              <a:t>insieme</a:t>
            </a:r>
            <a:r>
              <a:rPr lang="it-IT" sz="2800" b="1" dirty="0"/>
              <a:t> non è altro che un raggruppamento di oggetti o </a:t>
            </a:r>
            <a:r>
              <a:rPr lang="it-IT" sz="2800" b="1" dirty="0" smtClean="0"/>
              <a:t>elementi </a:t>
            </a:r>
            <a:r>
              <a:rPr lang="it-IT" sz="2800" b="1" dirty="0"/>
              <a:t>racchiusi in un cerchio.</a:t>
            </a:r>
            <a:br>
              <a:rPr lang="it-IT" sz="2800" b="1" dirty="0"/>
            </a:br>
            <a:r>
              <a:rPr lang="it-IT" sz="2800" dirty="0" smtClean="0"/>
              <a:t>Ad esempio: </a:t>
            </a:r>
            <a:br>
              <a:rPr lang="it-IT" sz="2800" dirty="0" smtClean="0"/>
            </a:br>
            <a:r>
              <a:rPr lang="it-IT" sz="2800" dirty="0" smtClean="0"/>
              <a:t>insieme di farfalle</a:t>
            </a:r>
            <a:endParaRPr lang="it-IT" sz="2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885880"/>
            <a:ext cx="3432795" cy="3099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861048"/>
            <a:ext cx="2209336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0099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Ora vi invito a disegnare 3 </a:t>
            </a:r>
            <a:r>
              <a:rPr lang="it-IT" dirty="0" smtClean="0">
                <a:solidFill>
                  <a:srgbClr val="FF0000"/>
                </a:solidFill>
              </a:rPr>
              <a:t>insiemi</a:t>
            </a:r>
            <a:r>
              <a:rPr lang="it-IT" dirty="0" smtClean="0"/>
              <a:t> con numero di elementi a piacere.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Accanto ad ognuno di loro scrivete il numero corrispondente, come nella diapositiva precedente. 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N.B. I bambini di 3 e 4 anni concludono qui il lavoro. Proseguono solo i bambini di 5 anni.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2590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Due insiemi si dicono </a:t>
            </a:r>
            <a:r>
              <a:rPr lang="it-IT" dirty="0" smtClean="0">
                <a:solidFill>
                  <a:srgbClr val="FF0000"/>
                </a:solidFill>
              </a:rPr>
              <a:t>uguali</a:t>
            </a:r>
            <a:r>
              <a:rPr lang="it-IT" dirty="0" smtClean="0"/>
              <a:t> quando hanno lo stesso elemento e la stessa quantità di elementi.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92488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                           INSIEMI UGUALI 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068960"/>
            <a:ext cx="6844924" cy="3336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6735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8840"/>
          </a:xfrm>
        </p:spPr>
        <p:txBody>
          <a:bodyPr>
            <a:normAutofit/>
          </a:bodyPr>
          <a:lstStyle/>
          <a:p>
            <a:r>
              <a:rPr lang="it-IT" sz="3600" dirty="0" smtClean="0"/>
              <a:t>Disegnate anche voi 3 coppie di insiemi </a:t>
            </a:r>
            <a:r>
              <a:rPr lang="it-IT" sz="3600" dirty="0" smtClean="0">
                <a:solidFill>
                  <a:srgbClr val="FF0000"/>
                </a:solidFill>
              </a:rPr>
              <a:t>uguali</a:t>
            </a:r>
            <a:r>
              <a:rPr lang="it-IT" sz="3600" dirty="0" smtClean="0"/>
              <a:t>, come la coppia precedente, con numero di elementi a piacere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it-IT" dirty="0" smtClean="0"/>
              <a:t>Scrivi anche qui il numero corrispondente di elementi.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4588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it-IT" sz="3600" dirty="0" smtClean="0"/>
              <a:t>Gli insiemi si dicono </a:t>
            </a:r>
            <a:r>
              <a:rPr lang="it-IT" sz="3600" dirty="0" smtClean="0">
                <a:solidFill>
                  <a:srgbClr val="FF0000"/>
                </a:solidFill>
              </a:rPr>
              <a:t>equipotenti </a:t>
            </a:r>
            <a:r>
              <a:rPr lang="it-IT" sz="3600" dirty="0" smtClean="0"/>
              <a:t>quando hanno la stessa quantità di elementi, ma di diverso tipo.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it-IT" sz="3000" dirty="0" smtClean="0"/>
              <a:t>                            Ad esempio: </a:t>
            </a:r>
          </a:p>
          <a:p>
            <a:pPr marL="0" indent="0">
              <a:buNone/>
            </a:pPr>
            <a:r>
              <a:rPr lang="it-IT" sz="3000" dirty="0" smtClean="0"/>
              <a:t>      </a:t>
            </a:r>
            <a:r>
              <a:rPr lang="it-IT" sz="3000" dirty="0" smtClean="0">
                <a:solidFill>
                  <a:srgbClr val="FF0000"/>
                </a:solidFill>
              </a:rPr>
              <a:t>Le foglie sono tante quanti gli alberi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40968"/>
            <a:ext cx="7128792" cy="2916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1187624" y="6057900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</a:t>
            </a:r>
            <a:r>
              <a:rPr lang="it-IT" sz="3200" dirty="0" smtClean="0"/>
              <a:t>3</a:t>
            </a:r>
            <a:endParaRPr lang="it-IT" sz="32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508104" y="6057900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</a:t>
            </a:r>
            <a:r>
              <a:rPr lang="it-IT" sz="3200" dirty="0" smtClean="0"/>
              <a:t>3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160255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400" dirty="0" smtClean="0"/>
              <a:t>Disegnate anche qui 3 coppie di insiemi </a:t>
            </a:r>
            <a:r>
              <a:rPr lang="it-IT" sz="3400" dirty="0" smtClean="0">
                <a:solidFill>
                  <a:srgbClr val="FF0000"/>
                </a:solidFill>
              </a:rPr>
              <a:t>equipotenti</a:t>
            </a:r>
            <a:r>
              <a:rPr lang="it-IT" sz="3400" dirty="0" smtClean="0"/>
              <a:t> con numero di elementi a piacere</a:t>
            </a:r>
            <a:endParaRPr lang="it-IT" sz="3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Scrivi anche qui il numero di elementi corrispondente.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47027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187</Words>
  <Application>Microsoft Office PowerPoint</Application>
  <PresentationFormat>Presentazione su schermo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Plesso Rodari  Anni: 3, 4, 5 Sezione: R</vt:lpstr>
      <vt:lpstr>Ciao bambini, oggi vi spiegherò gli insiemi. Innanzitutto, che cos’è un insieme?  Un insieme non è altro che un raggruppamento di oggetti o elementi racchiusi in un cerchio. Ad esempio:  insieme di farfalle</vt:lpstr>
      <vt:lpstr>Ora vi invito a disegnare 3 insiemi con numero di elementi a piacere.</vt:lpstr>
      <vt:lpstr>Due insiemi si dicono uguali quando hanno lo stesso elemento e la stessa quantità di elementi. </vt:lpstr>
      <vt:lpstr>Disegnate anche voi 3 coppie di insiemi uguali, come la coppia precedente, con numero di elementi a piacere</vt:lpstr>
      <vt:lpstr>Gli insiemi si dicono equipotenti quando hanno la stessa quantità di elementi, ma di diverso tipo.</vt:lpstr>
      <vt:lpstr>Disegnate anche qui 3 coppie di insiemi equipotenti con numero di elementi a piacere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Plesso Rodari  Anni: 3, 4, 5 Sezione: R</dc:title>
  <dc:creator>PC</dc:creator>
  <cp:lastModifiedBy>PC</cp:lastModifiedBy>
  <cp:revision>6</cp:revision>
  <dcterms:created xsi:type="dcterms:W3CDTF">2020-04-20T16:19:36Z</dcterms:created>
  <dcterms:modified xsi:type="dcterms:W3CDTF">2020-04-20T17:19:06Z</dcterms:modified>
</cp:coreProperties>
</file>