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6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67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21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3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32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0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21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42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0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5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E0A8-F1AD-4190-BEFF-A31D231F12B9}" type="datetimeFigureOut">
              <a:rPr lang="it-IT" smtClean="0"/>
              <a:t>14/04/2020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F1BA-EC88-40FA-828B-E90C18D46B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1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Sezione: R           Anni: 3, 4, 5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Insegnante: Rega Maria Vita</a:t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056784" cy="309634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Campi di esperienza di riferimento:</a:t>
            </a: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 discorsi e le parole </a:t>
            </a: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Immagini, suoni e colori.</a:t>
            </a:r>
            <a:endParaRPr lang="it-IT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Attività: ascoltare e illustrare il racconto</a:t>
            </a: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</a:rPr>
              <a:t> «l’ape capricciosa».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3138"/>
            <a:ext cx="6336704" cy="666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18" y="188640"/>
            <a:ext cx="1782736" cy="23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991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</Words>
  <Application>Microsoft Office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Sezione: R           Anni: 3, 4, 5 Insegnante: Rega Maria Vita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Sezione: R           Anni: 3, 4, 5 Insegnante: Rega Maria Vita</dc:title>
  <dc:creator>PC</dc:creator>
  <cp:lastModifiedBy>PC</cp:lastModifiedBy>
  <cp:revision>2</cp:revision>
  <dcterms:created xsi:type="dcterms:W3CDTF">2020-04-14T15:51:34Z</dcterms:created>
  <dcterms:modified xsi:type="dcterms:W3CDTF">2020-04-14T16:08:59Z</dcterms:modified>
</cp:coreProperties>
</file>