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03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37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4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37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81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27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30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66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24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8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80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8205-87F9-4881-AC6C-C6E43EF929C4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B4318-BDCE-4FE7-9171-05EE4809FC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1680" y="1955607"/>
            <a:ext cx="10847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Ciao piccinini sono cresciuti  I semini? Li avete annaffiati? Li avete curati? Si sono certa che lo avete fatto con tanto amore . ora vogliamo vedere quante piantine  sono cresciute dai semi. Prendete un foglio E preparate una scheda come ho fatto io. Con un bicchiere disegnate 6 cerchietti  E sotto piantate I semini. Quanti semini ci sono tanti fiori </a:t>
            </a:r>
            <a:r>
              <a:rPr lang="it-IT" dirty="0" smtClean="0"/>
              <a:t>  </a:t>
            </a:r>
            <a:r>
              <a:rPr lang="it-IT" dirty="0" smtClean="0"/>
              <a:t>disegnate . buon lavoro E come sempre aspetto I vostri lavori. Ciao ciao vi abbraccio tutti.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707271" y="3100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 smtClean="0"/>
              <a:t>DOCENTE ESPOSITO CARMELINA</a:t>
            </a:r>
          </a:p>
          <a:p>
            <a:pPr algn="ctr"/>
            <a:r>
              <a:rPr lang="it-IT" dirty="0" smtClean="0"/>
              <a:t> INFANZIA CAPOLUOGO</a:t>
            </a:r>
          </a:p>
          <a:p>
            <a:pPr algn="ctr"/>
            <a:r>
              <a:rPr lang="it-IT" dirty="0" smtClean="0"/>
              <a:t>SEZ. D ANNI  4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1668" y="6065949"/>
            <a:ext cx="6516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Campo d’esperienza: Lo spazio l’ordine la misura</a:t>
            </a:r>
          </a:p>
          <a:p>
            <a:r>
              <a:rPr lang="it-IT" dirty="0" err="1" smtClean="0"/>
              <a:t>attivita’</a:t>
            </a:r>
            <a:r>
              <a:rPr lang="it-IT" dirty="0" smtClean="0"/>
              <a:t> conta i semini e disegna  fiori </a:t>
            </a:r>
            <a:r>
              <a:rPr lang="it-IT" dirty="0" smtClean="0"/>
              <a:t> </a:t>
            </a:r>
            <a:r>
              <a:rPr lang="it-IT" dirty="0" smtClean="0"/>
              <a:t>in base alla </a:t>
            </a:r>
            <a:r>
              <a:rPr lang="it-IT" dirty="0" err="1" smtClean="0"/>
              <a:t>quantita’</a:t>
            </a:r>
            <a:endParaRPr lang="it-IT" dirty="0"/>
          </a:p>
        </p:txBody>
      </p:sp>
      <p:pic>
        <p:nvPicPr>
          <p:cNvPr id="5" name="Mia registrazione 1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941194" y="40119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2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318126" y="35665"/>
            <a:ext cx="3269135" cy="25949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203103" y="35664"/>
            <a:ext cx="3505992" cy="259499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8159262" y="-1"/>
            <a:ext cx="3578214" cy="26306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15073" y="3385788"/>
            <a:ext cx="3269135" cy="27758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321531" y="3385788"/>
            <a:ext cx="3269135" cy="27758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8313801" y="3507709"/>
            <a:ext cx="3269135" cy="27758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942443" y="2649580"/>
            <a:ext cx="2011680" cy="407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111111111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4950258" y="2654187"/>
            <a:ext cx="2011680" cy="407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8942529" y="2654187"/>
            <a:ext cx="2011680" cy="407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942443" y="6433789"/>
            <a:ext cx="2011680" cy="407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4834505" y="6450037"/>
            <a:ext cx="2011680" cy="407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11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9097068" y="6466614"/>
            <a:ext cx="2011680" cy="407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875" y="2785403"/>
            <a:ext cx="488765" cy="173501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178" y="2785403"/>
            <a:ext cx="488765" cy="173501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951" y="2785403"/>
            <a:ext cx="488765" cy="173501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711" y="6588697"/>
            <a:ext cx="488765" cy="173501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283" y="6635384"/>
            <a:ext cx="488765" cy="173501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102908" y="2752743"/>
            <a:ext cx="488765" cy="304800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561" y="2777197"/>
            <a:ext cx="488765" cy="17350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934863" y="6600009"/>
            <a:ext cx="487722" cy="190365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543747" y="2798958"/>
            <a:ext cx="487722" cy="190365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79" y="6583844"/>
            <a:ext cx="488765" cy="173501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298" y="6668251"/>
            <a:ext cx="488765" cy="173501"/>
          </a:xfrm>
          <a:prstGeom prst="rect">
            <a:avLst/>
          </a:prstGeom>
        </p:spPr>
      </p:pic>
      <p:pic>
        <p:nvPicPr>
          <p:cNvPr id="30" name="Immagin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991" y="6530209"/>
            <a:ext cx="488765" cy="17350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102785" y="27007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20525" y="2716346"/>
            <a:ext cx="29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9090175" y="2679281"/>
            <a:ext cx="17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71245" y="6413679"/>
            <a:ext cx="338069" cy="37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1121008" y="6395495"/>
            <a:ext cx="338069" cy="37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10591673" y="6421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  <p:pic>
        <p:nvPicPr>
          <p:cNvPr id="33" name="Immagin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048" y="655110"/>
            <a:ext cx="762000" cy="155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0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SEMIDUE</Template>
  <TotalTime>29</TotalTime>
  <Words>126</Words>
  <Application>Microsoft Office PowerPoint</Application>
  <PresentationFormat>Widescreen</PresentationFormat>
  <Paragraphs>16</Paragraphs>
  <Slides>2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io</dc:creator>
  <cp:lastModifiedBy>io</cp:lastModifiedBy>
  <cp:revision>7</cp:revision>
  <dcterms:created xsi:type="dcterms:W3CDTF">2020-04-19T07:07:11Z</dcterms:created>
  <dcterms:modified xsi:type="dcterms:W3CDTF">2020-04-23T09:26:33Z</dcterms:modified>
</cp:coreProperties>
</file>