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DAE5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1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D54C4-8F9C-47AB-A349-5396231B8D79}" type="datetimeFigureOut">
              <a:rPr lang="it-IT" smtClean="0"/>
              <a:t>03/04/2020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828C8-60D8-4907-A7D6-BF37A2FD270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914738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D54C4-8F9C-47AB-A349-5396231B8D79}" type="datetimeFigureOut">
              <a:rPr lang="it-IT" smtClean="0"/>
              <a:t>03/04/2020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828C8-60D8-4907-A7D6-BF37A2FD270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828044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D54C4-8F9C-47AB-A349-5396231B8D79}" type="datetimeFigureOut">
              <a:rPr lang="it-IT" smtClean="0"/>
              <a:t>03/04/2020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828C8-60D8-4907-A7D6-BF37A2FD270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995032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D54C4-8F9C-47AB-A349-5396231B8D79}" type="datetimeFigureOut">
              <a:rPr lang="it-IT" smtClean="0"/>
              <a:t>03/04/2020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828C8-60D8-4907-A7D6-BF37A2FD270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250122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D54C4-8F9C-47AB-A349-5396231B8D79}" type="datetimeFigureOut">
              <a:rPr lang="it-IT" smtClean="0"/>
              <a:t>03/04/2020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828C8-60D8-4907-A7D6-BF37A2FD270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141645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D54C4-8F9C-47AB-A349-5396231B8D79}" type="datetimeFigureOut">
              <a:rPr lang="it-IT" smtClean="0"/>
              <a:t>03/04/2020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828C8-60D8-4907-A7D6-BF37A2FD270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367020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D54C4-8F9C-47AB-A349-5396231B8D79}" type="datetimeFigureOut">
              <a:rPr lang="it-IT" smtClean="0"/>
              <a:t>03/04/2020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828C8-60D8-4907-A7D6-BF37A2FD270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007676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D54C4-8F9C-47AB-A349-5396231B8D79}" type="datetimeFigureOut">
              <a:rPr lang="it-IT" smtClean="0"/>
              <a:t>03/04/2020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828C8-60D8-4907-A7D6-BF37A2FD270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198333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D54C4-8F9C-47AB-A349-5396231B8D79}" type="datetimeFigureOut">
              <a:rPr lang="it-IT" smtClean="0"/>
              <a:t>03/04/2020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828C8-60D8-4907-A7D6-BF37A2FD270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263293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D54C4-8F9C-47AB-A349-5396231B8D79}" type="datetimeFigureOut">
              <a:rPr lang="it-IT" smtClean="0"/>
              <a:t>03/04/2020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828C8-60D8-4907-A7D6-BF37A2FD270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811507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D54C4-8F9C-47AB-A349-5396231B8D79}" type="datetimeFigureOut">
              <a:rPr lang="it-IT" smtClean="0"/>
              <a:t>03/04/2020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828C8-60D8-4907-A7D6-BF37A2FD270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032163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8D54C4-8F9C-47AB-A349-5396231B8D79}" type="datetimeFigureOut">
              <a:rPr lang="it-IT" smtClean="0"/>
              <a:t>03/04/2020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9828C8-60D8-4907-A7D6-BF37A2FD270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556680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1397725" y="0"/>
            <a:ext cx="902643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                                                   </a:t>
            </a:r>
          </a:p>
          <a:p>
            <a:r>
              <a:rPr lang="it-IT" dirty="0"/>
              <a:t>                                    </a:t>
            </a:r>
            <a:r>
              <a:rPr lang="it-IT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CREO  UN PULCINO </a:t>
            </a:r>
          </a:p>
        </p:txBody>
      </p:sp>
      <p:sp>
        <p:nvSpPr>
          <p:cNvPr id="5" name="CasellaDiTesto 4"/>
          <p:cNvSpPr txBox="1"/>
          <p:nvPr/>
        </p:nvSpPr>
        <p:spPr>
          <a:xfrm>
            <a:off x="711925" y="1411681"/>
            <a:ext cx="109336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/>
              <a:t>1 Ritaglia una parte dell’involucro di cartone delle uova</a:t>
            </a:r>
          </a:p>
        </p:txBody>
      </p:sp>
      <p:sp>
        <p:nvSpPr>
          <p:cNvPr id="6" name="CasellaDiTesto 5"/>
          <p:cNvSpPr txBox="1"/>
          <p:nvPr/>
        </p:nvSpPr>
        <p:spPr>
          <a:xfrm>
            <a:off x="711925" y="1973385"/>
            <a:ext cx="89219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/>
              <a:t>2 Dipingere con la tempera gialla </a:t>
            </a:r>
          </a:p>
        </p:txBody>
      </p:sp>
      <p:sp>
        <p:nvSpPr>
          <p:cNvPr id="7" name="CasellaDiTesto 6"/>
          <p:cNvSpPr txBox="1"/>
          <p:nvPr/>
        </p:nvSpPr>
        <p:spPr>
          <a:xfrm>
            <a:off x="555170" y="2535089"/>
            <a:ext cx="1071154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/>
              <a:t>3 Colora un foglio con il colore arancione e uno giallo ( giallo per le ali, arancione per le zampe e il becco )</a:t>
            </a:r>
          </a:p>
          <a:p>
            <a:endParaRPr lang="it-IT" dirty="0"/>
          </a:p>
        </p:txBody>
      </p:sp>
      <p:pic>
        <p:nvPicPr>
          <p:cNvPr id="8" name="Immagin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39741" y="3089087"/>
            <a:ext cx="3788229" cy="37229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76631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5106" y="707885"/>
            <a:ext cx="3762103" cy="6175347"/>
          </a:xfrm>
          <a:prstGeom prst="rect">
            <a:avLst/>
          </a:prstGeom>
        </p:spPr>
      </p:pic>
      <p:sp>
        <p:nvSpPr>
          <p:cNvPr id="4" name="CasellaDiTesto 3"/>
          <p:cNvSpPr txBox="1"/>
          <p:nvPr/>
        </p:nvSpPr>
        <p:spPr>
          <a:xfrm>
            <a:off x="203003" y="0"/>
            <a:ext cx="75242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b="1" dirty="0">
                <a:ln w="22225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</a:rPr>
              <a:t>                                 BUONA PASQUA </a:t>
            </a:r>
          </a:p>
        </p:txBody>
      </p:sp>
    </p:spTree>
    <p:extLst>
      <p:ext uri="{BB962C8B-B14F-4D97-AF65-F5344CB8AC3E}">
        <p14:creationId xmlns:p14="http://schemas.microsoft.com/office/powerpoint/2010/main" val="3931099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/>
          <p:cNvSpPr/>
          <p:nvPr/>
        </p:nvSpPr>
        <p:spPr>
          <a:xfrm>
            <a:off x="0" y="1743653"/>
            <a:ext cx="12118767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3200" b="1" cap="none" spc="0" dirty="0">
                <a:ln w="12700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E CON QUESTA POESIA , LA MAESTRA TERESA E LA MAESTRA MARINA,</a:t>
            </a:r>
          </a:p>
          <a:p>
            <a:pPr algn="ctr"/>
            <a:r>
              <a:rPr lang="it-IT" sz="3200" b="1" dirty="0">
                <a:ln w="12700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VI AUGURIAMO </a:t>
            </a:r>
          </a:p>
          <a:p>
            <a:pPr algn="ctr"/>
            <a:r>
              <a:rPr lang="it-IT" sz="3200" b="1" cap="none" spc="0" dirty="0">
                <a:ln w="12700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UNA SERENA PASQUA!  </a:t>
            </a:r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8589" y="3805518"/>
            <a:ext cx="2263588" cy="2263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573613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67</Words>
  <Application>Microsoft Office PowerPoint</Application>
  <PresentationFormat>Widescreen</PresentationFormat>
  <Paragraphs>9</Paragraphs>
  <Slides>3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di Office</vt:lpstr>
      <vt:lpstr>Presentazione standard di PowerPoint</vt:lpstr>
      <vt:lpstr>Presentazione standard di PowerPoint</vt:lpstr>
      <vt:lpstr>Presentazione standard di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Teresa Esposito</dc:creator>
  <cp:lastModifiedBy>ROBERTO</cp:lastModifiedBy>
  <cp:revision>4</cp:revision>
  <dcterms:created xsi:type="dcterms:W3CDTF">2020-04-03T07:40:46Z</dcterms:created>
  <dcterms:modified xsi:type="dcterms:W3CDTF">2020-04-03T13:47:34Z</dcterms:modified>
</cp:coreProperties>
</file>