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4733" y="5309559"/>
            <a:ext cx="7429500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742950" y="1272396"/>
            <a:ext cx="8420100" cy="1180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/>
              <a:t>Una gioiosa Pasqua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197524" y="2425320"/>
            <a:ext cx="36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2B9A65-D5D0-4FF9-879E-C03C1B518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571" y="2903479"/>
            <a:ext cx="2626858" cy="22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40" y="310550"/>
            <a:ext cx="8420100" cy="1180831"/>
          </a:xfrm>
        </p:spPr>
        <p:txBody>
          <a:bodyPr/>
          <a:lstStyle/>
          <a:p>
            <a:r>
              <a:rPr lang="it-IT" i="1" dirty="0"/>
              <a:t>Una gioiosa Pasqua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26" y="2132143"/>
            <a:ext cx="3963478" cy="754302"/>
          </a:xfrm>
        </p:spPr>
        <p:txBody>
          <a:bodyPr>
            <a:normAutofit fontScale="85000" lnSpcReduction="20000"/>
          </a:bodyPr>
          <a:lstStyle/>
          <a:p>
            <a:r>
              <a:rPr lang="it-IT" sz="2800" b="1" i="1" dirty="0">
                <a:latin typeface="+mj-lt"/>
                <a:ea typeface="+mj-ea"/>
                <a:cs typeface="+mj-cs"/>
              </a:rPr>
              <a:t>Ascolta la storia :  </a:t>
            </a:r>
          </a:p>
          <a:p>
            <a:r>
              <a:rPr lang="it-IT" sz="2800" b="1" i="1" dirty="0">
                <a:latin typeface="+mj-lt"/>
                <a:ea typeface="+mj-ea"/>
                <a:cs typeface="+mj-cs"/>
              </a:rPr>
              <a:t>"LE UOVA DEL CONIGLIETTO"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656255" y="2854748"/>
            <a:ext cx="8246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1560807" y="3608253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2885325" y="3817189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5CC3FF89-AB12-462A-90AC-C5D0B410AA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79" y="1491381"/>
            <a:ext cx="3489213" cy="5013911"/>
          </a:xfrm>
          <a:prstGeom prst="rect">
            <a:avLst/>
          </a:prstGeom>
        </p:spPr>
      </p:pic>
      <p:pic>
        <p:nvPicPr>
          <p:cNvPr id="4" name="WhatsApp Audio 2020-04-02 at 17.46.28 online-audio-converter.com">
            <a:hlinkClick r:id="" action="ppaction://media"/>
            <a:extLst>
              <a:ext uri="{FF2B5EF4-FFF2-40B4-BE49-F238E27FC236}">
                <a16:creationId xmlns:a16="http://schemas.microsoft.com/office/drawing/2014/main" id="{10946E7B-4F2D-4873-BE06-493CFE30E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4413" y="3527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044" y="160677"/>
            <a:ext cx="7098210" cy="1361091"/>
          </a:xfrm>
        </p:spPr>
        <p:txBody>
          <a:bodyPr>
            <a:noAutofit/>
          </a:bodyPr>
          <a:lstStyle/>
          <a:p>
            <a:r>
              <a:rPr lang="it-IT" sz="2800" i="1" dirty="0"/>
              <a:t>CON UN PO' DI FANTASIA </a:t>
            </a:r>
            <a:br>
              <a:rPr lang="it-IT" sz="2800" i="1" dirty="0"/>
            </a:br>
            <a:r>
              <a:rPr lang="it-IT" sz="2800" i="1" dirty="0"/>
              <a:t>CREA UN UOVO PASQUALE .</a:t>
            </a:r>
            <a:br>
              <a:rPr lang="it-IT" sz="2800" i="1" dirty="0"/>
            </a:br>
            <a:r>
              <a:rPr lang="it-IT" sz="2800" i="1" dirty="0"/>
              <a:t>Ecco come!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6882EA-D2F4-4DAC-864A-07F4824A2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60" y="1777042"/>
            <a:ext cx="7429500" cy="1733909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F7AC40A-E78F-4500-A6B2-5CC398C464EC}"/>
              </a:ext>
            </a:extLst>
          </p:cNvPr>
          <p:cNvSpPr txBox="1">
            <a:spLocks/>
          </p:cNvSpPr>
          <p:nvPr/>
        </p:nvSpPr>
        <p:spPr>
          <a:xfrm>
            <a:off x="3347048" y="6172177"/>
            <a:ext cx="2494831" cy="442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/>
              <a:t>Buon Lavoro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DE16130B-FDF0-49F7-AC45-6A02A906DA98}"/>
              </a:ext>
            </a:extLst>
          </p:cNvPr>
          <p:cNvSpPr txBox="1">
            <a:spLocks/>
          </p:cNvSpPr>
          <p:nvPr/>
        </p:nvSpPr>
        <p:spPr>
          <a:xfrm>
            <a:off x="2337520" y="1654123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EBE00DD-E54F-489E-9853-5446536501A8}"/>
              </a:ext>
            </a:extLst>
          </p:cNvPr>
          <p:cNvCxnSpPr/>
          <p:nvPr/>
        </p:nvCxnSpPr>
        <p:spPr>
          <a:xfrm>
            <a:off x="3630370" y="1841742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395FD57A-A574-49C3-AB6C-DEB4FFC65D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399" y="2266471"/>
            <a:ext cx="2335414" cy="415184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B8FCB1D-D4AD-4F1C-B8A4-2A6E97DB8B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7113" y="1826443"/>
            <a:ext cx="2106948" cy="361485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7DAB4A5-CCE6-44F0-A8C3-4D1D2AE1F5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949" y="3225387"/>
            <a:ext cx="1981950" cy="287232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9DE09963-B2B1-4390-87F9-8510B0FA2D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52" y="3035803"/>
            <a:ext cx="1981950" cy="3523467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B3FF0FB8-9B21-4E93-86E6-F766CB0CD9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83" y="167497"/>
            <a:ext cx="1786999" cy="2665563"/>
          </a:xfrm>
          <a:prstGeom prst="rect">
            <a:avLst/>
          </a:prstGeom>
        </p:spPr>
      </p:pic>
      <p:pic>
        <p:nvPicPr>
          <p:cNvPr id="6" name="WhatsApp Audio 2020-04-02 at 17.47.00 online-audio-converter.com">
            <a:hlinkClick r:id="" action="ppaction://media"/>
            <a:extLst>
              <a:ext uri="{FF2B5EF4-FFF2-40B4-BE49-F238E27FC236}">
                <a16:creationId xmlns:a16="http://schemas.microsoft.com/office/drawing/2014/main" id="{E1D33242-3736-4D0A-AEEA-0B28192AD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69277" y="1558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57</Words>
  <Application>Microsoft Office PowerPoint</Application>
  <PresentationFormat>A4 (21x29,7 cm)</PresentationFormat>
  <Paragraphs>21</Paragraphs>
  <Slides>3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«Siciliano»</vt:lpstr>
      <vt:lpstr>Una gioiosa Pasqua</vt:lpstr>
      <vt:lpstr>CON UN PO' DI FANTASIA  CREA UN UOVO PASQUALE . Ecco 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15</cp:revision>
  <dcterms:created xsi:type="dcterms:W3CDTF">2020-03-26T16:54:43Z</dcterms:created>
  <dcterms:modified xsi:type="dcterms:W3CDTF">2020-04-03T17:18:12Z</dcterms:modified>
</cp:coreProperties>
</file>