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983412"/>
          </a:xfrm>
        </p:spPr>
        <p:txBody>
          <a:bodyPr>
            <a:normAutofit/>
          </a:bodyPr>
          <a:lstStyle/>
          <a:p>
            <a:r>
              <a:rPr lang="it-IT" sz="4000" dirty="0"/>
              <a:t>Plesso «Siciliano»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469249"/>
            <a:ext cx="7429500" cy="1180831"/>
          </a:xfrm>
        </p:spPr>
        <p:txBody>
          <a:bodyPr>
            <a:normAutofit/>
          </a:bodyPr>
          <a:lstStyle/>
          <a:p>
            <a:r>
              <a:rPr lang="it-IT" sz="1800" dirty="0"/>
              <a:t>Sez. E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Esposito Teresa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Romano Marina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742950" y="1548441"/>
            <a:ext cx="8420100" cy="1180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i="1" dirty="0"/>
              <a:t>Primavera Creativa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3234906" y="2803585"/>
            <a:ext cx="364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cura di Marina Romano</a:t>
            </a:r>
          </a:p>
        </p:txBody>
      </p:sp>
    </p:spTree>
    <p:extLst>
      <p:ext uri="{BB962C8B-B14F-4D97-AF65-F5344CB8AC3E}">
        <p14:creationId xmlns:p14="http://schemas.microsoft.com/office/powerpoint/2010/main" val="335451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40" y="310550"/>
            <a:ext cx="8420100" cy="1180831"/>
          </a:xfrm>
        </p:spPr>
        <p:txBody>
          <a:bodyPr/>
          <a:lstStyle/>
          <a:p>
            <a:r>
              <a:rPr lang="it-IT" i="1" dirty="0"/>
              <a:t>Primavera Creativa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15620D-3014-45C7-AB3E-63FD1A02F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3526" y="1635215"/>
            <a:ext cx="7429500" cy="754302"/>
          </a:xfrm>
        </p:spPr>
        <p:txBody>
          <a:bodyPr>
            <a:normAutofit fontScale="85000" lnSpcReduction="20000"/>
          </a:bodyPr>
          <a:lstStyle/>
          <a:p>
            <a:r>
              <a:rPr lang="it-IT" sz="2800" b="1" i="1" dirty="0">
                <a:latin typeface="+mj-lt"/>
                <a:ea typeface="+mj-ea"/>
                <a:cs typeface="+mj-cs"/>
              </a:rPr>
              <a:t>GIOCA, MANIPOLA E CREA  </a:t>
            </a:r>
          </a:p>
          <a:p>
            <a:r>
              <a:rPr lang="it-IT" sz="2800" b="1" i="1" dirty="0">
                <a:latin typeface="+mj-lt"/>
                <a:ea typeface="+mj-ea"/>
                <a:cs typeface="+mj-cs"/>
              </a:rPr>
              <a:t>ciò che preferisci con l' uso di semi e legumi di vario tipo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F06926-D251-4E9D-AAB5-7FD7485ADADB}"/>
              </a:ext>
            </a:extLst>
          </p:cNvPr>
          <p:cNvSpPr txBox="1"/>
          <p:nvPr/>
        </p:nvSpPr>
        <p:spPr>
          <a:xfrm>
            <a:off x="656255" y="2854748"/>
            <a:ext cx="8246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43C2E433-1E3C-4C09-B351-E65941A8CE80}"/>
              </a:ext>
            </a:extLst>
          </p:cNvPr>
          <p:cNvSpPr txBox="1">
            <a:spLocks/>
          </p:cNvSpPr>
          <p:nvPr/>
        </p:nvSpPr>
        <p:spPr>
          <a:xfrm>
            <a:off x="1422784" y="4229355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8ACC3C6-6B2E-4A41-BDD4-3F9B2AA42B34}"/>
              </a:ext>
            </a:extLst>
          </p:cNvPr>
          <p:cNvCxnSpPr/>
          <p:nvPr/>
        </p:nvCxnSpPr>
        <p:spPr>
          <a:xfrm>
            <a:off x="2747302" y="4438291"/>
            <a:ext cx="4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WhatsApp Audio 2020-03-30 at 17.33.52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3BE33B0A-60A4-44DB-A825-E8060752E8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6872" y="4133491"/>
            <a:ext cx="609600" cy="6096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65DA459-01B1-4468-98DF-CD79D855B8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87" y="2647770"/>
            <a:ext cx="2294627" cy="38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4809E4-01A1-4A79-BFFD-500406D8C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43334"/>
            <a:ext cx="8420100" cy="847230"/>
          </a:xfrm>
        </p:spPr>
        <p:txBody>
          <a:bodyPr>
            <a:noAutofit/>
          </a:bodyPr>
          <a:lstStyle/>
          <a:p>
            <a:r>
              <a:rPr lang="it-IT" sz="2800" i="1" dirty="0"/>
              <a:t>SULLE ALI DELLA FANTASIA ...</a:t>
            </a:r>
            <a:br>
              <a:rPr lang="it-IT" sz="2800" i="1" dirty="0"/>
            </a:br>
            <a:r>
              <a:rPr lang="it-IT" sz="2800" i="1" dirty="0"/>
              <a:t>TANTI ORIGINALI CAPOLAVORI VERRANNO FUORI!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6882EA-D2F4-4DAC-864A-07F4824A2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60" y="1777042"/>
            <a:ext cx="7429500" cy="1733909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F7AC40A-E78F-4500-A6B2-5CC398C464EC}"/>
              </a:ext>
            </a:extLst>
          </p:cNvPr>
          <p:cNvSpPr txBox="1">
            <a:spLocks/>
          </p:cNvSpPr>
          <p:nvPr/>
        </p:nvSpPr>
        <p:spPr>
          <a:xfrm>
            <a:off x="3347048" y="6172177"/>
            <a:ext cx="2494831" cy="4424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/>
              <a:t>Buon Lavoro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B3DB3A7-981B-4ACB-B750-011B8EEE1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7" b="18035"/>
          <a:stretch/>
        </p:blipFill>
        <p:spPr>
          <a:xfrm>
            <a:off x="3521184" y="1090564"/>
            <a:ext cx="2264671" cy="230109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0B0751E-EB60-4CD9-A10B-507B8F6B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1" b="12064"/>
          <a:stretch/>
        </p:blipFill>
        <p:spPr>
          <a:xfrm>
            <a:off x="3521184" y="3611021"/>
            <a:ext cx="2271824" cy="238520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7092FA2-17DB-4357-A3E9-96B0E3DB55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4" b="5456"/>
          <a:stretch/>
        </p:blipFill>
        <p:spPr>
          <a:xfrm>
            <a:off x="465016" y="1777043"/>
            <a:ext cx="2423752" cy="364965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543EACA-4D1E-4331-BCD3-5B6A70C9A4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4" b="14423"/>
          <a:stretch/>
        </p:blipFill>
        <p:spPr>
          <a:xfrm>
            <a:off x="6425424" y="1777041"/>
            <a:ext cx="2616747" cy="364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0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59</Words>
  <Application>Microsoft Office PowerPoint</Application>
  <PresentationFormat>A4 (21x29,7 cm)</PresentationFormat>
  <Paragraphs>20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Plesso «Siciliano»</vt:lpstr>
      <vt:lpstr>Primavera Creativa</vt:lpstr>
      <vt:lpstr>SULLE ALI DELLA FANTASIA ... TANTI ORIGINALI CAPOLAVORI VERRANNO FUORI!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8</cp:revision>
  <dcterms:created xsi:type="dcterms:W3CDTF">2020-03-26T16:54:43Z</dcterms:created>
  <dcterms:modified xsi:type="dcterms:W3CDTF">2020-03-31T13:41:00Z</dcterms:modified>
</cp:coreProperties>
</file>