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961" y="4943702"/>
            <a:ext cx="2655139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742950" y="1548441"/>
            <a:ext cx="8420100" cy="1180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dirty="0"/>
              <a:t>VIVA LA MAMMA!</a:t>
            </a:r>
            <a:endParaRPr lang="it-IT" i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3234906" y="2803585"/>
            <a:ext cx="364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535" y="3606518"/>
            <a:ext cx="4164117" cy="267436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40" y="310550"/>
            <a:ext cx="8420100" cy="1180831"/>
          </a:xfrm>
        </p:spPr>
        <p:txBody>
          <a:bodyPr/>
          <a:lstStyle/>
          <a:p>
            <a:r>
              <a:rPr lang="it-IT" dirty="0"/>
              <a:t>VIVA LA MAMMA!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15620D-3014-45C7-AB3E-63FD1A02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418" y="1984838"/>
            <a:ext cx="3942300" cy="2560268"/>
          </a:xfrm>
        </p:spPr>
        <p:txBody>
          <a:bodyPr>
            <a:normAutofit/>
          </a:bodyPr>
          <a:lstStyle/>
          <a:p>
            <a:r>
              <a:rPr lang="it-IT" sz="2800" b="1" i="1" dirty="0">
                <a:latin typeface="+mj-lt"/>
                <a:ea typeface="+mj-ea"/>
                <a:cs typeface="+mj-cs"/>
              </a:rPr>
              <a:t>PER UN FESTEGGIAMENTO DAVVERO </a:t>
            </a:r>
            <a:r>
              <a:rPr lang="it-IT" sz="2800" b="1" i="1" dirty="0" smtClean="0">
                <a:latin typeface="+mj-lt"/>
                <a:ea typeface="+mj-ea"/>
                <a:cs typeface="+mj-cs"/>
              </a:rPr>
              <a:t>SPECIALE ... </a:t>
            </a:r>
          </a:p>
          <a:p>
            <a:r>
              <a:rPr lang="it-IT" sz="2800" b="1" i="1" dirty="0" smtClean="0">
                <a:latin typeface="+mj-lt"/>
                <a:ea typeface="+mj-ea"/>
                <a:cs typeface="+mj-cs"/>
              </a:rPr>
              <a:t>MEMORIZZA </a:t>
            </a:r>
            <a:r>
              <a:rPr lang="it-IT" sz="2800" b="1" i="1" dirty="0">
                <a:latin typeface="+mj-lt"/>
                <a:ea typeface="+mj-ea"/>
                <a:cs typeface="+mj-cs"/>
              </a:rPr>
              <a:t>LA POESIA </a:t>
            </a:r>
            <a:endParaRPr lang="it-IT" sz="2800" b="1" i="1" dirty="0" smtClean="0">
              <a:latin typeface="+mj-lt"/>
              <a:ea typeface="+mj-ea"/>
              <a:cs typeface="+mj-cs"/>
            </a:endParaRPr>
          </a:p>
          <a:p>
            <a:endParaRPr lang="it-IT" sz="2800" b="1" dirty="0" smtClean="0">
              <a:latin typeface="+mj-lt"/>
              <a:ea typeface="+mj-ea"/>
              <a:cs typeface="+mj-cs"/>
            </a:endParaRPr>
          </a:p>
          <a:p>
            <a:r>
              <a:rPr lang="it-IT" sz="2800" b="1" i="1" dirty="0" smtClean="0">
                <a:latin typeface="+mj-lt"/>
                <a:ea typeface="+mj-ea"/>
                <a:cs typeface="+mj-cs"/>
              </a:rPr>
              <a:t>«A </a:t>
            </a:r>
            <a:r>
              <a:rPr lang="it-IT" sz="2800" b="1" i="1" dirty="0">
                <a:latin typeface="+mj-lt"/>
                <a:ea typeface="+mj-ea"/>
                <a:cs typeface="+mj-cs"/>
              </a:rPr>
              <a:t>TE, MAMMA</a:t>
            </a:r>
            <a:r>
              <a:rPr lang="it-IT" sz="2800" b="1" i="1" dirty="0" smtClean="0">
                <a:latin typeface="+mj-lt"/>
                <a:ea typeface="+mj-ea"/>
                <a:cs typeface="+mj-cs"/>
              </a:rPr>
              <a:t>!»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695" y="1362894"/>
            <a:ext cx="3666564" cy="507208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809E4-01A1-4A79-BFFD-500406D8C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137" y="608954"/>
            <a:ext cx="8420100" cy="847230"/>
          </a:xfrm>
        </p:spPr>
        <p:txBody>
          <a:bodyPr>
            <a:noAutofit/>
          </a:bodyPr>
          <a:lstStyle/>
          <a:p>
            <a:r>
              <a:rPr lang="it-IT" sz="2800" i="1" dirty="0"/>
              <a:t>REALIZZA UN OMAGGIO FLOREALE PER LA MAMMA , PER ESPRIMERE IL TUO AFFETTO PER LEI. ECCO COME!</a:t>
            </a:r>
            <a:endParaRPr lang="it-IT" sz="2800" i="1" dirty="0"/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3351545" y="1793110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D1C237B-23F6-4B67-B0F6-A227E522CB85}"/>
              </a:ext>
            </a:extLst>
          </p:cNvPr>
          <p:cNvCxnSpPr/>
          <p:nvPr/>
        </p:nvCxnSpPr>
        <p:spPr>
          <a:xfrm>
            <a:off x="4676063" y="2002046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WhatsApp Audio 2020-04-28 at 09.35.46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06036" y="1697246"/>
            <a:ext cx="609600" cy="6096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980" y="3523129"/>
            <a:ext cx="2115966" cy="251908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7849" y="2994212"/>
            <a:ext cx="1986252" cy="331694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0187" y="3523129"/>
            <a:ext cx="2161643" cy="27880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733" y="3523129"/>
            <a:ext cx="2380757" cy="280595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5132" y="257551"/>
            <a:ext cx="7539597" cy="845108"/>
          </a:xfrm>
        </p:spPr>
        <p:txBody>
          <a:bodyPr/>
          <a:lstStyle/>
          <a:p>
            <a:pPr algn="ctr"/>
            <a:r>
              <a:rPr lang="it-IT" dirty="0"/>
              <a:t>Ed ecco..........PER TE, MAMMA!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27" y="1149506"/>
            <a:ext cx="5190567" cy="529987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Rettangolo 4"/>
          <p:cNvSpPr/>
          <p:nvPr/>
        </p:nvSpPr>
        <p:spPr>
          <a:xfrm>
            <a:off x="7042366" y="5888922"/>
            <a:ext cx="225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Buon lavoro, bambini!</a:t>
            </a:r>
          </a:p>
        </p:txBody>
      </p:sp>
    </p:spTree>
    <p:extLst>
      <p:ext uri="{BB962C8B-B14F-4D97-AF65-F5344CB8AC3E}">
        <p14:creationId xmlns:p14="http://schemas.microsoft.com/office/powerpoint/2010/main" val="4101066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76</Words>
  <Application>Microsoft Office PowerPoint</Application>
  <PresentationFormat>A4 (21x29,7 cm)</PresentationFormat>
  <Paragraphs>15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Plesso «Siciliano»</vt:lpstr>
      <vt:lpstr>VIVA LA MAMMA!</vt:lpstr>
      <vt:lpstr>REALIZZA UN OMAGGIO FLOREALE PER LA MAMMA , PER ESPRIMERE IL TUO AFFETTO PER LEI. ECCO COME!</vt:lpstr>
      <vt:lpstr>Ed ecco..........PER TE, MAMMA!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9</cp:revision>
  <dcterms:created xsi:type="dcterms:W3CDTF">2020-03-26T16:54:43Z</dcterms:created>
  <dcterms:modified xsi:type="dcterms:W3CDTF">2020-04-28T10:03:00Z</dcterms:modified>
</cp:coreProperties>
</file>