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FF"/>
    <a:srgbClr val="3333CC"/>
    <a:srgbClr val="FFCC00"/>
    <a:srgbClr val="00FF00"/>
    <a:srgbClr val="33CCFF"/>
    <a:srgbClr val="66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7025-2D09-4924-A7BF-DD1C4C37D3B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1015-9381-4974-8FFA-FA624D4A0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28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7025-2D09-4924-A7BF-DD1C4C37D3B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1015-9381-4974-8FFA-FA624D4A0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68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7025-2D09-4924-A7BF-DD1C4C37D3B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1015-9381-4974-8FFA-FA624D4A0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33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7025-2D09-4924-A7BF-DD1C4C37D3B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1015-9381-4974-8FFA-FA624D4A0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23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7025-2D09-4924-A7BF-DD1C4C37D3B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1015-9381-4974-8FFA-FA624D4A0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49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7025-2D09-4924-A7BF-DD1C4C37D3B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1015-9381-4974-8FFA-FA624D4A0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67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7025-2D09-4924-A7BF-DD1C4C37D3B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1015-9381-4974-8FFA-FA624D4A0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33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7025-2D09-4924-A7BF-DD1C4C37D3B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1015-9381-4974-8FFA-FA624D4A0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236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7025-2D09-4924-A7BF-DD1C4C37D3B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1015-9381-4974-8FFA-FA624D4A0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10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7025-2D09-4924-A7BF-DD1C4C37D3B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1015-9381-4974-8FFA-FA624D4A0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81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7025-2D09-4924-A7BF-DD1C4C37D3B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21015-9381-4974-8FFA-FA624D4A0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96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7025-2D09-4924-A7BF-DD1C4C37D3B4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1015-9381-4974-8FFA-FA624D4A01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4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434148"/>
            <a:ext cx="9144000" cy="1267097"/>
          </a:xfrm>
        </p:spPr>
        <p:txBody>
          <a:bodyPr>
            <a:normAutofit lnSpcReduction="10000"/>
          </a:bodyPr>
          <a:lstStyle/>
          <a:p>
            <a:r>
              <a:rPr lang="it-IT" b="1" i="1" spc="-150" dirty="0" smtClean="0">
                <a:solidFill>
                  <a:srgbClr val="CC00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SEZ.  L  PLESSO « FRA’ SICILIANO»</a:t>
            </a:r>
          </a:p>
          <a:p>
            <a:r>
              <a:rPr lang="it-IT" b="1" i="1" spc="-150" dirty="0" smtClean="0">
                <a:solidFill>
                  <a:srgbClr val="CC00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INSEGNANTI: ANNA MARIA IMPROTA – CONCETTA PALLADINO</a:t>
            </a:r>
          </a:p>
          <a:p>
            <a:pPr algn="r"/>
            <a:r>
              <a:rPr lang="it-IT" b="1" i="1" spc="-150" dirty="0" smtClean="0">
                <a:solidFill>
                  <a:srgbClr val="CC00FF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 cura dell’insegnante Anna Maria Improta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" b="12933"/>
          <a:stretch/>
        </p:blipFill>
        <p:spPr>
          <a:xfrm>
            <a:off x="2129246" y="444137"/>
            <a:ext cx="7811588" cy="48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483326"/>
            <a:ext cx="9144000" cy="3026637"/>
          </a:xfrm>
        </p:spPr>
        <p:txBody>
          <a:bodyPr>
            <a:noAutofit/>
          </a:bodyPr>
          <a:lstStyle/>
          <a:p>
            <a:r>
              <a:rPr lang="it-IT" sz="6600" b="1" spc="-15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Due </a:t>
            </a:r>
            <a:r>
              <a:rPr lang="it-IT" sz="6600" b="1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buoni</a:t>
            </a:r>
            <a:r>
              <a:rPr lang="it-IT" sz="6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6600" b="1" spc="-15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motivi </a:t>
            </a:r>
            <a:r>
              <a:rPr lang="it-IT" sz="6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it-IT" sz="6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it-IT" sz="6600" b="1" spc="-150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per</a:t>
            </a:r>
            <a:r>
              <a:rPr lang="it-IT" sz="6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6600" b="1" spc="-15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amare </a:t>
            </a:r>
            <a:r>
              <a:rPr lang="it-IT" sz="6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it-IT" sz="6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it-IT" sz="6600" b="1" spc="-15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la</a:t>
            </a:r>
            <a:r>
              <a:rPr lang="it-IT" sz="6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6600" b="1" spc="-15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mia</a:t>
            </a:r>
            <a:r>
              <a:rPr lang="it-IT" sz="6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it-IT" sz="6600" b="1" spc="-15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MAMMA</a:t>
            </a:r>
            <a:endParaRPr lang="it-IT" sz="6600" b="1" spc="-15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591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CC00"/>
                </a:solidFill>
              </a:rPr>
              <a:t>Amo la mia mamma perché è come il sole mi da luce e tanto calore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rgbClr val="FFCC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Amo la mia mamma perché si occupa di me con tanto amore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ole 3"/>
          <p:cNvSpPr/>
          <p:nvPr/>
        </p:nvSpPr>
        <p:spPr>
          <a:xfrm>
            <a:off x="10193381" y="3823324"/>
            <a:ext cx="1463041" cy="1371600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Cuore 4"/>
          <p:cNvSpPr/>
          <p:nvPr/>
        </p:nvSpPr>
        <p:spPr>
          <a:xfrm>
            <a:off x="1267098" y="4715691"/>
            <a:ext cx="862148" cy="95846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32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744584" y="875211"/>
            <a:ext cx="6008913" cy="2312126"/>
          </a:xfrm>
        </p:spPr>
        <p:txBody>
          <a:bodyPr>
            <a:normAutofit/>
          </a:bodyPr>
          <a:lstStyle/>
          <a:p>
            <a:r>
              <a:rPr lang="it-IT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Ascolta </a:t>
            </a:r>
            <a:r>
              <a:rPr lang="it-IT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e </a:t>
            </a:r>
            <a:r>
              <a:rPr lang="it-IT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realizza</a:t>
            </a:r>
            <a:endParaRPr lang="it-I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5" b="7764"/>
          <a:stretch/>
        </p:blipFill>
        <p:spPr>
          <a:xfrm>
            <a:off x="7067006" y="600892"/>
            <a:ext cx="4232365" cy="5734594"/>
          </a:xfrm>
          <a:prstGeom prst="rect">
            <a:avLst/>
          </a:prstGeom>
          <a:ln>
            <a:noFill/>
          </a:ln>
        </p:spPr>
      </p:pic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3463" y="3837169"/>
            <a:ext cx="1632857" cy="1753733"/>
          </a:xfrm>
          <a:prstGeom prst="rect">
            <a:avLst/>
          </a:prstGeom>
        </p:spPr>
      </p:pic>
      <p:sp>
        <p:nvSpPr>
          <p:cNvPr id="13" name="Freccia a destra con strisce 12"/>
          <p:cNvSpPr/>
          <p:nvPr/>
        </p:nvSpPr>
        <p:spPr>
          <a:xfrm>
            <a:off x="1593668" y="4558937"/>
            <a:ext cx="692332" cy="29225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73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Cosa occorre?</a:t>
            </a:r>
            <a:endParaRPr lang="it-IT" sz="66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37" y="1825625"/>
            <a:ext cx="3919525" cy="4351338"/>
          </a:xfr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it-IT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Cartoncino giallo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Cartoncino rosso</a:t>
            </a:r>
          </a:p>
          <a:p>
            <a:pPr algn="ctr"/>
            <a:r>
              <a:rPr lang="it-IT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Matita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Forbici</a:t>
            </a:r>
          </a:p>
          <a:p>
            <a:pPr algn="ctr"/>
            <a:r>
              <a:rPr lang="it-IT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Spiedini lunghi</a:t>
            </a:r>
            <a:endParaRPr lang="it-IT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57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Pronti per la realizzazione?</a:t>
            </a:r>
            <a:endParaRPr lang="it-IT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3" y="1825625"/>
            <a:ext cx="4036423" cy="4470672"/>
          </a:xfr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17520" y="2913017"/>
            <a:ext cx="1841863" cy="2103120"/>
          </a:xfrm>
          <a:prstGeom prst="rect">
            <a:avLst/>
          </a:prstGeom>
        </p:spPr>
      </p:pic>
      <p:sp>
        <p:nvSpPr>
          <p:cNvPr id="8" name="Freccia a destra con strisce 7"/>
          <p:cNvSpPr/>
          <p:nvPr/>
        </p:nvSpPr>
        <p:spPr>
          <a:xfrm>
            <a:off x="1423851" y="3762102"/>
            <a:ext cx="809897" cy="274320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6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80</Words>
  <Application>Microsoft Office PowerPoint</Application>
  <PresentationFormat>Widescreen</PresentationFormat>
  <Paragraphs>19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Andalus</vt:lpstr>
      <vt:lpstr>Aparajita</vt:lpstr>
      <vt:lpstr>Arial</vt:lpstr>
      <vt:lpstr>Calibri</vt:lpstr>
      <vt:lpstr>Calibri Light</vt:lpstr>
      <vt:lpstr>Tema di Office</vt:lpstr>
      <vt:lpstr>Presentazione standard di PowerPoint</vt:lpstr>
      <vt:lpstr>Due buoni motivi  per amare  la mia MAMMA</vt:lpstr>
      <vt:lpstr>Ascolta e realizza</vt:lpstr>
      <vt:lpstr>Cosa occorre?</vt:lpstr>
      <vt:lpstr>Pronti per la realizzazione?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Improta</dc:creator>
  <cp:lastModifiedBy>ROBERTO</cp:lastModifiedBy>
  <cp:revision>9</cp:revision>
  <dcterms:created xsi:type="dcterms:W3CDTF">2020-04-27T15:39:55Z</dcterms:created>
  <dcterms:modified xsi:type="dcterms:W3CDTF">2020-04-28T10:09:06Z</dcterms:modified>
</cp:coreProperties>
</file>