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AF632-FA7D-4978-B998-8325260F2093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EBF4E-F8FB-494C-AAB4-94646B8E8B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88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80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84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71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2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5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92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18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72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20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60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89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6D3E-0763-49A0-8124-69B1FCB88E89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28DD-0BC9-4DA7-912E-F9D63A97FC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4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CkHQ3BSF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DCkHQ3BSF8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888275"/>
            <a:ext cx="9144000" cy="1084216"/>
          </a:xfrm>
        </p:spPr>
        <p:txBody>
          <a:bodyPr>
            <a:normAutofit/>
          </a:bodyPr>
          <a:lstStyle/>
          <a:p>
            <a:r>
              <a:rPr lang="it-IT" sz="7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Aspettando la Pasqua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50572" y="1972492"/>
            <a:ext cx="9144000" cy="1567541"/>
          </a:xfrm>
        </p:spPr>
        <p:txBody>
          <a:bodyPr>
            <a:normAutofit/>
          </a:bodyPr>
          <a:lstStyle/>
          <a:p>
            <a:r>
              <a:rPr lang="it-IT" sz="2800" b="1" i="1" dirty="0">
                <a:solidFill>
                  <a:schemeClr val="accent4">
                    <a:lumMod val="50000"/>
                  </a:schemeClr>
                </a:solidFill>
              </a:rPr>
              <a:t>Sez. L Plesso «</a:t>
            </a:r>
            <a:r>
              <a:rPr lang="it-IT" sz="2800" b="1" i="1" dirty="0" err="1">
                <a:solidFill>
                  <a:schemeClr val="accent4">
                    <a:lumMod val="50000"/>
                  </a:schemeClr>
                </a:solidFill>
              </a:rPr>
              <a:t>Frà</a:t>
            </a:r>
            <a:r>
              <a:rPr lang="it-IT" sz="2800" b="1" i="1" dirty="0">
                <a:solidFill>
                  <a:schemeClr val="accent4">
                    <a:lumMod val="50000"/>
                  </a:schemeClr>
                </a:solidFill>
              </a:rPr>
              <a:t> Siciliano</a:t>
            </a:r>
          </a:p>
          <a:p>
            <a:r>
              <a:rPr lang="it-IT" sz="2800" b="1" dirty="0" err="1">
                <a:solidFill>
                  <a:schemeClr val="accent4">
                    <a:lumMod val="50000"/>
                  </a:schemeClr>
                </a:solidFill>
              </a:rPr>
              <a:t>Ins</a:t>
            </a:r>
            <a:r>
              <a:rPr lang="it-IT" sz="2800" b="1" dirty="0">
                <a:solidFill>
                  <a:schemeClr val="accent4">
                    <a:lumMod val="50000"/>
                  </a:schemeClr>
                </a:solidFill>
              </a:rPr>
              <a:t>. Anna Maria Improta – Concetta Palladino</a:t>
            </a:r>
          </a:p>
          <a:p>
            <a:r>
              <a:rPr lang="it-IT" sz="1800" b="1" dirty="0">
                <a:solidFill>
                  <a:schemeClr val="accent4">
                    <a:lumMod val="50000"/>
                  </a:schemeClr>
                </a:solidFill>
              </a:rPr>
              <a:t>a cura dell’</a:t>
            </a:r>
            <a:r>
              <a:rPr lang="it-IT" sz="1800" b="1" dirty="0" err="1">
                <a:solidFill>
                  <a:schemeClr val="accent4">
                    <a:lumMod val="50000"/>
                  </a:schemeClr>
                </a:solidFill>
              </a:rPr>
              <a:t>ins</a:t>
            </a:r>
            <a:r>
              <a:rPr lang="it-IT" sz="1800" b="1" dirty="0">
                <a:solidFill>
                  <a:schemeClr val="accent4">
                    <a:lumMod val="50000"/>
                  </a:schemeClr>
                </a:solidFill>
              </a:rPr>
              <a:t>. Anna Maria Improta</a:t>
            </a:r>
          </a:p>
          <a:p>
            <a:endParaRPr lang="it-IT" sz="2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it-IT" sz="57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7" y="3540033"/>
            <a:ext cx="6740434" cy="316121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20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94748"/>
          </a:xfrm>
        </p:spPr>
        <p:txBody>
          <a:bodyPr>
            <a:noAutofit/>
          </a:bodyPr>
          <a:lstStyle/>
          <a:p>
            <a:pPr algn="ctr"/>
            <a:r>
              <a:rPr lang="it-IT" sz="7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colomba della pace</a:t>
            </a:r>
            <a:br>
              <a:rPr lang="it-IT" sz="6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Divertiamoci insieme   </a:t>
            </a:r>
            <a:endParaRPr lang="it-IT" sz="28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38200" y="2651759"/>
            <a:ext cx="10515600" cy="3525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it-IT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it-IT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</a:t>
            </a:r>
            <a:r>
              <a:rPr lang="it-IT" sz="4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Ascolta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3794758" y="4244543"/>
            <a:ext cx="496389" cy="169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6687" y="3900532"/>
            <a:ext cx="879562" cy="85783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1" y="2767555"/>
            <a:ext cx="4077786" cy="34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Ascolta e memorizza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4034" y="1825625"/>
            <a:ext cx="9771017" cy="3843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 : « Arriva il Signore a Gerusalemme »</a:t>
            </a:r>
          </a:p>
          <a:p>
            <a:pPr marL="0" indent="0" algn="ctr">
              <a:buNone/>
            </a:pPr>
            <a:r>
              <a:rPr lang="it-IT" sz="2000" dirty="0">
                <a:hlinkClick r:id="rId3"/>
              </a:rPr>
              <a:t>https://www.youtube.com/watch?v=xDCkHQ3BSF8</a:t>
            </a:r>
            <a:endParaRPr lang="it-IT" sz="2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4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xDCkHQ3BSF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84171" y="3135086"/>
            <a:ext cx="4297680" cy="34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55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61</Words>
  <Application>Microsoft Office PowerPoint</Application>
  <PresentationFormat>Widescreen</PresentationFormat>
  <Paragraphs>11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Aspettando la Pasqua</vt:lpstr>
      <vt:lpstr>La colomba della pace Divertiamoci insieme   </vt:lpstr>
      <vt:lpstr>Ascolta e memorizza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Aspettando la Pasqua</dc:title>
  <dc:creator>Improta</dc:creator>
  <cp:lastModifiedBy>ROBERTO</cp:lastModifiedBy>
  <cp:revision>7</cp:revision>
  <dcterms:created xsi:type="dcterms:W3CDTF">2020-03-30T17:28:46Z</dcterms:created>
  <dcterms:modified xsi:type="dcterms:W3CDTF">2020-03-31T15:09:50Z</dcterms:modified>
</cp:coreProperties>
</file>