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it-IT" alt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it-IT" alt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it-IT" alt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ED7E01A1-E795-488F-9904-AB11078D8FE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819DB-B726-48ED-939E-69454EA143C6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B093C9-4A3A-46A6-BA76-992A8416C408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38B51E-6DA1-42C6-AF1E-654466151E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21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562E4D-14D1-4753-AF2F-21386B7BBC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34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B55086-6CDC-4DAA-A2FC-439D4D2BFE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613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D6A7ADDD-453E-4210-B3A1-0C88A42CBB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27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050946-FED2-44DF-9058-E8DDE78DF7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635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FFFD87-2B30-4083-9E1F-87764B2B08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640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5BE6E6-732E-4D80-8329-A9E7949C9B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84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48A445-BA02-4703-AA59-6F2459F937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274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A6D932-53BC-4734-A3E4-D775C4C974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51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71EB8-917A-49ED-AC23-677DFADF1B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2240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5369AB-AEAD-4647-ABBE-CB2F591BFF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24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0218E6-F740-431D-86CD-3CC7B12CB2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886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CC0EBA-87A9-4C5F-8933-573BE5F941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369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0A010B-E79E-4AFC-AEAF-3B5EFF3968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89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AC0FAB-DDA0-4BE8-87AE-04D62C09FD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3643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D83E40-96F4-41D9-BFC6-21C68B6106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1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CB5A28-00FB-43A3-B2A6-7048976BFC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39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69DDA5-BD4E-4F6E-988F-D1A4D53C7B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80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6598B2-965B-401F-BCAF-634E997212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88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9856C2-E048-4C86-A6A8-FE432DB350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965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7C3910-AD76-46B4-81E5-44E47F57F2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0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8221F3-2C35-430E-A56E-6632CF525C4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426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0B6224-5494-4B16-817C-71F51E1E3A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997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lo stile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C5FF4AF3-6CCF-439F-B706-8924F70F5FB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lo stile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0"/>
            <a:r>
              <a:rPr lang="en-GB" altLang="it-IT" smtClean="0"/>
              <a:t>Nono livello strutturaFare clic per modificare stili del testo dello schema</a:t>
            </a:r>
          </a:p>
          <a:p>
            <a:pPr lvl="1"/>
            <a:r>
              <a:rPr lang="en-GB" altLang="it-IT" smtClean="0"/>
              <a:t>Secondo livello</a:t>
            </a:r>
          </a:p>
          <a:p>
            <a:pPr lvl="2"/>
            <a:r>
              <a:rPr lang="en-GB" altLang="it-IT" smtClean="0"/>
              <a:t>Terzo livello</a:t>
            </a:r>
          </a:p>
          <a:p>
            <a:pPr lvl="3"/>
            <a:r>
              <a:rPr lang="en-GB" altLang="it-IT" smtClean="0"/>
              <a:t>Quarto livello</a:t>
            </a:r>
          </a:p>
          <a:p>
            <a:pPr lvl="4"/>
            <a:r>
              <a:rPr lang="en-GB" altLang="it-IT" smtClean="0"/>
              <a:t>Quinto livello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it-IT" altLang="it-IT"/>
              <a:t>25/04/20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033D3AA2-91B8-4EC4-BF6D-383D16E9F0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20713"/>
            <a:ext cx="7772400" cy="518477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3600" dirty="0">
                <a:latin typeface="Comic Sans MS" panose="030F0702030302020204" pitchFamily="66" charset="0"/>
              </a:rPr>
              <a:t/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3600" dirty="0">
                <a:latin typeface="Comic Sans MS" panose="030F0702030302020204" pitchFamily="66" charset="0"/>
              </a:rPr>
              <a:t>II CIRCOLO DIDATTICO</a:t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3600" dirty="0">
                <a:latin typeface="Comic Sans MS" panose="030F0702030302020204" pitchFamily="66" charset="0"/>
              </a:rPr>
              <a:t>PLESSO F.G. SICILIANO</a:t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2800" dirty="0">
                <a:latin typeface="Comic Sans MS" panose="030F0702030302020204" pitchFamily="66" charset="0"/>
              </a:rPr>
              <a:t>SEZ. L </a:t>
            </a:r>
            <a:r>
              <a:rPr lang="it-IT" altLang="it-IT" sz="2800" dirty="0" err="1">
                <a:latin typeface="Comic Sans MS" panose="030F0702030302020204" pitchFamily="66" charset="0"/>
              </a:rPr>
              <a:t>ins</a:t>
            </a:r>
            <a:r>
              <a:rPr lang="it-IT" altLang="it-IT" sz="2800" dirty="0">
                <a:latin typeface="Comic Sans MS" panose="030F0702030302020204" pitchFamily="66" charset="0"/>
              </a:rPr>
              <a:t> PALLADINO C. –</a:t>
            </a:r>
            <a:r>
              <a:rPr lang="it-IT" altLang="it-IT" sz="2800" dirty="0" err="1">
                <a:latin typeface="Comic Sans MS" panose="030F0702030302020204" pitchFamily="66" charset="0"/>
              </a:rPr>
              <a:t>ins</a:t>
            </a:r>
            <a:r>
              <a:rPr lang="it-IT" altLang="it-IT" sz="2800" dirty="0">
                <a:latin typeface="Comic Sans MS" panose="030F0702030302020204" pitchFamily="66" charset="0"/>
              </a:rPr>
              <a:t> IMPROTA A.</a:t>
            </a:r>
            <a:r>
              <a:rPr lang="it-IT" altLang="it-IT" sz="3600" dirty="0">
                <a:latin typeface="Comic Sans MS" panose="030F0702030302020204" pitchFamily="66" charset="0"/>
              </a:rPr>
              <a:t/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3600" dirty="0">
                <a:latin typeface="Comic Sans MS" panose="030F0702030302020204" pitchFamily="66" charset="0"/>
              </a:rPr>
              <a:t/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3600" dirty="0">
                <a:latin typeface="Comic Sans MS" panose="030F0702030302020204" pitchFamily="66" charset="0"/>
              </a:rPr>
              <a:t/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3600" dirty="0" smtClean="0">
                <a:latin typeface="Comic Sans MS" panose="030F0702030302020204" pitchFamily="66" charset="0"/>
              </a:rPr>
              <a:t>«Festa della Mamma»</a:t>
            </a:r>
            <a:r>
              <a:rPr lang="it-IT" altLang="it-IT" sz="3600" dirty="0">
                <a:latin typeface="Comic Sans MS" panose="030F0702030302020204" pitchFamily="66" charset="0"/>
              </a:rPr>
              <a:t/>
            </a:r>
            <a:br>
              <a:rPr lang="it-IT" altLang="it-IT" sz="3600" dirty="0">
                <a:latin typeface="Comic Sans MS" panose="030F0702030302020204" pitchFamily="66" charset="0"/>
              </a:rPr>
            </a:br>
            <a:r>
              <a:rPr lang="it-IT" altLang="it-IT" sz="2000" dirty="0">
                <a:latin typeface="Comic Sans MS" panose="030F0702030302020204" pitchFamily="66" charset="0"/>
              </a:rPr>
              <a:t>A CURA DELL’INS. </a:t>
            </a:r>
            <a:r>
              <a:rPr lang="it-IT" altLang="it-IT" sz="2800" dirty="0">
                <a:latin typeface="Comic Sans MS" panose="030F0702030302020204" pitchFamily="66" charset="0"/>
              </a:rPr>
              <a:t>PALLADINO CONCETTA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40421" y="375047"/>
            <a:ext cx="210368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dirty="0" smtClean="0">
                <a:latin typeface="Comic Sans MS" panose="030F0702030302020204" pitchFamily="66" charset="0"/>
              </a:rPr>
              <a:t>Ascolta </a:t>
            </a:r>
            <a:r>
              <a:rPr lang="it-IT" altLang="it-IT" dirty="0">
                <a:latin typeface="Comic Sans MS" panose="030F0702030302020204" pitchFamily="66" charset="0"/>
              </a:rPr>
              <a:t>e impara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48141" y="1340768"/>
            <a:ext cx="4688247" cy="450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LA FESTA PIU’ BELLA</a:t>
            </a:r>
          </a:p>
          <a:p>
            <a:pPr algn="ctr"/>
            <a:endParaRPr lang="it-IT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Oggi voglio preparare</a:t>
            </a: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una festa particolare:</a:t>
            </a: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un regalo col fiocchetto,                             un fantastico pranzetto,    tre festoni rosso e oro,     un augurio fatto in coro,          una torta con la panna    per la Festa della Mamma!</a:t>
            </a:r>
          </a:p>
          <a:p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4" name="audio po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133325"/>
            <a:ext cx="609600" cy="6096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004819" y="260648"/>
            <a:ext cx="174364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dirty="0" smtClean="0">
                <a:latin typeface="Calibri" panose="020F0502020204030204" pitchFamily="34" charset="0"/>
              </a:rPr>
              <a:t>Clicca qui </a:t>
            </a:r>
            <a:r>
              <a:rPr lang="it-IT" altLang="it-IT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it-IT" altLang="it-IT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9404" b="13282"/>
          <a:stretch/>
        </p:blipFill>
        <p:spPr>
          <a:xfrm rot="16200000">
            <a:off x="2231740" y="800708"/>
            <a:ext cx="4104456" cy="532859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9691" y="476672"/>
            <a:ext cx="5292589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dirty="0" smtClean="0">
                <a:latin typeface="Comic Sans MS" panose="030F0702030302020204" pitchFamily="66" charset="0"/>
              </a:rPr>
              <a:t>Colora il biglietto con la tecnica che preferisci</a:t>
            </a:r>
            <a:endParaRPr lang="it-IT" alt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404664"/>
            <a:ext cx="3927003" cy="432048"/>
          </a:xfrm>
        </p:spPr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…ed ora realizziamo il lavoretto…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lavoret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7110" y="294272"/>
            <a:ext cx="609600" cy="6096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8835" y="415133"/>
            <a:ext cx="174364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dirty="0" smtClean="0">
                <a:latin typeface="Calibri" panose="020F0502020204030204" pitchFamily="34" charset="0"/>
              </a:rPr>
              <a:t>Clicca qui </a:t>
            </a:r>
            <a:r>
              <a:rPr lang="it-IT" altLang="it-IT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it-IT" altLang="it-IT" dirty="0"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9" b="20601"/>
          <a:stretch/>
        </p:blipFill>
        <p:spPr>
          <a:xfrm>
            <a:off x="6516416" y="1124744"/>
            <a:ext cx="1800000" cy="90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1650"/>
          <a:stretch/>
        </p:blipFill>
        <p:spPr>
          <a:xfrm>
            <a:off x="467544" y="1124744"/>
            <a:ext cx="1928599" cy="90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0601"/>
          <a:stretch/>
        </p:blipFill>
        <p:spPr>
          <a:xfrm>
            <a:off x="3501677" y="1124744"/>
            <a:ext cx="1854421" cy="900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1650"/>
          <a:stretch/>
        </p:blipFill>
        <p:spPr>
          <a:xfrm>
            <a:off x="531843" y="2708920"/>
            <a:ext cx="1800000" cy="900000"/>
          </a:xfrm>
          <a:prstGeom prst="rect">
            <a:avLst/>
          </a:prstGeom>
        </p:spPr>
      </p:pic>
      <p:pic>
        <p:nvPicPr>
          <p:cNvPr id="12" name="Immagine 11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9" b="21651"/>
          <a:stretch/>
        </p:blipFill>
        <p:spPr>
          <a:xfrm>
            <a:off x="3528887" y="2708920"/>
            <a:ext cx="1800000" cy="900000"/>
          </a:xfrm>
          <a:prstGeom prst="rect">
            <a:avLst/>
          </a:prstGeom>
        </p:spPr>
      </p:pic>
      <p:pic>
        <p:nvPicPr>
          <p:cNvPr id="13" name="Immagine 12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1650"/>
          <a:stretch/>
        </p:blipFill>
        <p:spPr>
          <a:xfrm>
            <a:off x="6501576" y="2708920"/>
            <a:ext cx="1800000" cy="900000"/>
          </a:xfrm>
          <a:prstGeom prst="rect">
            <a:avLst/>
          </a:prstGeom>
        </p:spPr>
      </p:pic>
      <p:pic>
        <p:nvPicPr>
          <p:cNvPr id="14" name="Immagine 13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0601"/>
          <a:stretch/>
        </p:blipFill>
        <p:spPr>
          <a:xfrm>
            <a:off x="531843" y="4365104"/>
            <a:ext cx="1800000" cy="900000"/>
          </a:xfrm>
          <a:prstGeom prst="rect">
            <a:avLst/>
          </a:prstGeom>
        </p:spPr>
      </p:pic>
      <p:pic>
        <p:nvPicPr>
          <p:cNvPr id="15" name="Immagine 14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1650"/>
          <a:stretch/>
        </p:blipFill>
        <p:spPr>
          <a:xfrm>
            <a:off x="3556098" y="4365104"/>
            <a:ext cx="1800000" cy="900000"/>
          </a:xfrm>
          <a:prstGeom prst="rect">
            <a:avLst/>
          </a:prstGeom>
        </p:spPr>
      </p:pic>
      <p:pic>
        <p:nvPicPr>
          <p:cNvPr id="16" name="Immagine 15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b="20601"/>
          <a:stretch/>
        </p:blipFill>
        <p:spPr>
          <a:xfrm>
            <a:off x="6501576" y="4365104"/>
            <a:ext cx="1800000" cy="90000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 bwMode="auto">
          <a:xfrm>
            <a:off x="3468533" y="6201408"/>
            <a:ext cx="22624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/>
            <a:r>
              <a:rPr lang="it-IT" dirty="0" smtClean="0">
                <a:latin typeface="Comic Sans MS" panose="030F0702030302020204" pitchFamily="66" charset="0"/>
              </a:rPr>
              <a:t>Buon divertimento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432641" y="5517232"/>
            <a:ext cx="644361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/>
            <a:r>
              <a:rPr lang="it-IT" sz="1400" dirty="0" smtClean="0">
                <a:latin typeface="Comic Sans MS" panose="030F0702030302020204" pitchFamily="66" charset="0"/>
              </a:rPr>
              <a:t>N.B. Se non avete fogli colorati potete colorare fogli bianchi</a:t>
            </a:r>
            <a:endParaRPr lang="it-I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120</Words>
  <Application>Microsoft Office PowerPoint</Application>
  <PresentationFormat>Presentazione su schermo (4:3)</PresentationFormat>
  <Paragraphs>15</Paragraphs>
  <Slides>4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Arial Unicode MS</vt:lpstr>
      <vt:lpstr>Microsoft YaHei</vt:lpstr>
      <vt:lpstr>Arial</vt:lpstr>
      <vt:lpstr>Calibri</vt:lpstr>
      <vt:lpstr>Comic Sans MS</vt:lpstr>
      <vt:lpstr>Times New Roman</vt:lpstr>
      <vt:lpstr>Wingdings</vt:lpstr>
      <vt:lpstr>Tema di Office</vt:lpstr>
      <vt:lpstr>Tema di Office</vt:lpstr>
      <vt:lpstr> II CIRCOLO DIDATTICO PLESSO F.G. SICILIANO SEZ. L ins PALLADINO C. –ins IMPROTA A.   «Festa della Mamma» A CURA DELL’INS. PALLADINO CONCETTA</vt:lpstr>
      <vt:lpstr>Presentazione standard di PowerPoint</vt:lpstr>
      <vt:lpstr>Presentazione standard di PowerPoint</vt:lpstr>
      <vt:lpstr>…ed ora realizziamo il lavoretto…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DIDATTICO PLESSO F.G. SICILIANO SEZ. L ins PALLADINO C. –ins IMPROTA A.   «LE FORME GEOMETRICHE» A CURA DELL’INS. PALLADINO CONCETTA</dc:title>
  <dc:creator>mariangela coppola</dc:creator>
  <cp:lastModifiedBy>ROBERTO</cp:lastModifiedBy>
  <cp:revision>12</cp:revision>
  <cp:lastPrinted>1601-01-01T00:00:00Z</cp:lastPrinted>
  <dcterms:created xsi:type="dcterms:W3CDTF">1601-01-01T00:00:00Z</dcterms:created>
  <dcterms:modified xsi:type="dcterms:W3CDTF">2020-04-28T12:12:49Z</dcterms:modified>
</cp:coreProperties>
</file>