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00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71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51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8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25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45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56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82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52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85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4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9A32-C42A-4B3A-B3CF-446CBDF1A65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04B6-3C42-4947-9B6A-F9390FEF9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2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6161" y="696037"/>
            <a:ext cx="103040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II CIRCOLO DIDATTICO</a:t>
            </a:r>
          </a:p>
          <a:p>
            <a:pPr algn="ctr"/>
            <a:r>
              <a:rPr lang="it-IT" sz="4000" b="1" dirty="0"/>
              <a:t>PLESSO F.G. SICILIANO</a:t>
            </a:r>
          </a:p>
          <a:p>
            <a:pPr algn="ctr"/>
            <a:r>
              <a:rPr lang="it-IT" sz="4000" dirty="0"/>
              <a:t>SEZ. L </a:t>
            </a:r>
            <a:r>
              <a:rPr lang="it-IT" sz="3600" dirty="0" err="1"/>
              <a:t>ins</a:t>
            </a:r>
            <a:r>
              <a:rPr lang="it-IT" sz="3600" dirty="0"/>
              <a:t> PALLADINO C. – IMPROTA A.</a:t>
            </a:r>
          </a:p>
          <a:p>
            <a:pPr algn="ctr"/>
            <a:r>
              <a:rPr lang="it-IT" sz="3200" dirty="0"/>
              <a:t>ATTIVITA’ A CURA DELL’INS. </a:t>
            </a:r>
          </a:p>
          <a:p>
            <a:pPr algn="ctr"/>
            <a:r>
              <a:rPr lang="it-IT" sz="4000" dirty="0"/>
              <a:t>PALLADINO CONCETTA</a:t>
            </a:r>
          </a:p>
          <a:p>
            <a:pPr algn="ctr"/>
            <a:r>
              <a:rPr lang="it-IT" sz="3600" dirty="0"/>
              <a:t>ATTIVITA’ AUDIO TUTORIAL </a:t>
            </a:r>
          </a:p>
          <a:p>
            <a:pPr algn="ctr"/>
            <a:r>
              <a:rPr lang="it-IT" sz="4000" b="1" dirty="0"/>
              <a:t>«LA CASETTA DELLA RONDINELLA»</a:t>
            </a:r>
          </a:p>
        </p:txBody>
      </p:sp>
      <p:pic>
        <p:nvPicPr>
          <p:cNvPr id="5" name="audio 1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7146" y="5248701"/>
            <a:ext cx="859809" cy="859809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4895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3" y="475339"/>
            <a:ext cx="5074085" cy="5949523"/>
          </a:xfrm>
          <a:prstGeom prst="rect">
            <a:avLst/>
          </a:prstGeom>
        </p:spPr>
      </p:pic>
      <p:pic>
        <p:nvPicPr>
          <p:cNvPr id="5" name="audio 2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8108" y="3450100"/>
            <a:ext cx="609600" cy="6096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7075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15" y="527450"/>
            <a:ext cx="4192306" cy="5921476"/>
          </a:xfrm>
          <a:prstGeom prst="rect">
            <a:avLst/>
          </a:prstGeom>
        </p:spPr>
      </p:pic>
      <p:pic>
        <p:nvPicPr>
          <p:cNvPr id="5" name="audio 3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9868" y="3183388"/>
            <a:ext cx="609600" cy="6096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0252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1" y="371922"/>
            <a:ext cx="3099289" cy="6147757"/>
          </a:xfrm>
          <a:prstGeom prst="rect">
            <a:avLst/>
          </a:prstGeom>
        </p:spPr>
      </p:pic>
      <p:pic>
        <p:nvPicPr>
          <p:cNvPr id="5" name="audio 4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3247030"/>
            <a:ext cx="609600" cy="6096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1251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2973" y="2764809"/>
            <a:ext cx="1801504" cy="180150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CasellaDiTesto 4"/>
          <p:cNvSpPr txBox="1"/>
          <p:nvPr/>
        </p:nvSpPr>
        <p:spPr>
          <a:xfrm>
            <a:off x="191069" y="914400"/>
            <a:ext cx="118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BUON LAVORO A TUTTI!!</a:t>
            </a:r>
          </a:p>
        </p:txBody>
      </p:sp>
    </p:spTree>
    <p:extLst>
      <p:ext uri="{BB962C8B-B14F-4D97-AF65-F5344CB8AC3E}">
        <p14:creationId xmlns:p14="http://schemas.microsoft.com/office/powerpoint/2010/main" val="12295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</Words>
  <Application>Microsoft Office PowerPoint</Application>
  <PresentationFormat>Widescreen</PresentationFormat>
  <Paragraphs>8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mariangela coppola</dc:creator>
  <cp:lastModifiedBy>ROBERTO</cp:lastModifiedBy>
  <cp:revision>4</cp:revision>
  <dcterms:created xsi:type="dcterms:W3CDTF">2020-03-31T14:03:03Z</dcterms:created>
  <dcterms:modified xsi:type="dcterms:W3CDTF">2020-04-02T07:30:38Z</dcterms:modified>
</cp:coreProperties>
</file>