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0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22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17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6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94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94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3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31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66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32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60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014B-AC35-4EB4-A23A-DD3645ED5A69}" type="datetimeFigureOut">
              <a:rPr lang="it-IT" smtClean="0"/>
              <a:t>05/04/2020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6921-94A2-4271-A9C4-1BF5CA3E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37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184576"/>
          </a:xfrm>
        </p:spPr>
        <p:txBody>
          <a:bodyPr>
            <a:normAutofit/>
          </a:bodyPr>
          <a:lstStyle/>
          <a:p>
            <a:r>
              <a:rPr lang="it-IT" sz="3600"/>
              <a:t>II CIRCOLO DIDATTICO</a:t>
            </a:r>
            <a:br>
              <a:rPr lang="it-IT" sz="3600"/>
            </a:br>
            <a:br>
              <a:rPr lang="it-IT" sz="3600"/>
            </a:br>
            <a:r>
              <a:rPr lang="it-IT" sz="3600"/>
              <a:t>PLESSO F.G. SICILIANO</a:t>
            </a:r>
            <a:br>
              <a:rPr lang="it-IT" sz="3600"/>
            </a:br>
            <a:r>
              <a:rPr lang="it-IT" sz="2800"/>
              <a:t>SEZ. L ins PALLADINO C. –ins IMPROTA A.</a:t>
            </a:r>
            <a:br>
              <a:rPr lang="it-IT" sz="3600"/>
            </a:br>
            <a:br>
              <a:rPr lang="it-IT" sz="3600"/>
            </a:br>
            <a:br>
              <a:rPr lang="it-IT" sz="3600"/>
            </a:br>
            <a:r>
              <a:rPr lang="it-IT" sz="3600"/>
              <a:t>«IL CONIGLIETTO DI PASQUA»</a:t>
            </a:r>
            <a:br>
              <a:rPr lang="it-IT" sz="3600"/>
            </a:br>
            <a:r>
              <a:rPr lang="it-IT" sz="2000"/>
              <a:t>A CURA DELL’INS. </a:t>
            </a:r>
            <a:r>
              <a:rPr lang="it-IT" sz="2800"/>
              <a:t>PALLADINO CONCETTA</a:t>
            </a:r>
          </a:p>
        </p:txBody>
      </p:sp>
    </p:spTree>
    <p:extLst>
      <p:ext uri="{BB962C8B-B14F-4D97-AF65-F5344CB8AC3E}">
        <p14:creationId xmlns:p14="http://schemas.microsoft.com/office/powerpoint/2010/main" val="46688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ice\Desktop\Screenshot_20200404-205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36" y="980728"/>
            <a:ext cx="2495600" cy="14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91880" y="188640"/>
            <a:ext cx="191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Guarda e Ascolta</a:t>
            </a:r>
          </a:p>
        </p:txBody>
      </p:sp>
      <p:pic>
        <p:nvPicPr>
          <p:cNvPr id="1027" name="Picture 3" descr="C:\Users\Felice\Desktop\Screenshot_20200404-2055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583" y="936444"/>
            <a:ext cx="2475303" cy="14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elice\Desktop\Screenshot_20200404-205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36444"/>
            <a:ext cx="25116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elice\Desktop\Screenshot_20200404-2056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263961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elice\Desktop\Screenshot_20200404-20573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320" y="2699919"/>
            <a:ext cx="2783632" cy="15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elice\Desktop\Screenshot_20200404-20575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640944"/>
            <a:ext cx="263961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elice\Desktop\Screenshot_20200404-20581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471" y="4613969"/>
            <a:ext cx="2766481" cy="15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11434" y="5505242"/>
            <a:ext cx="609600" cy="6096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3899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11760" y="51732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Bimbi adesso proviamo a creare un coniglietto</a:t>
            </a:r>
          </a:p>
        </p:txBody>
      </p:sp>
      <p:pic>
        <p:nvPicPr>
          <p:cNvPr id="2050" name="Picture 2" descr="C:\Users\Felice\Desktop\IMG-20200404-WA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016224" cy="20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elice\Desktop\IMG-20200404-WA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24415"/>
            <a:ext cx="2248171" cy="19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elice\Desktop\IMG-20200404-WA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999601" cy="20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elice\Desktop\IMG-20200404-WA00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32" y="3861048"/>
            <a:ext cx="41804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elice\Desktop\IMG-20200404-WA00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697" y="3573016"/>
            <a:ext cx="3369965" cy="23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275856" y="62280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Buon lavoro</a:t>
            </a:r>
          </a:p>
        </p:txBody>
      </p:sp>
    </p:spTree>
    <p:extLst>
      <p:ext uri="{BB962C8B-B14F-4D97-AF65-F5344CB8AC3E}">
        <p14:creationId xmlns:p14="http://schemas.microsoft.com/office/powerpoint/2010/main" val="1309754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</Words>
  <Application>Microsoft Office PowerPoint</Application>
  <PresentationFormat>Presentazione su schermo (4:3)</PresentationFormat>
  <Paragraphs>4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di Office</vt:lpstr>
      <vt:lpstr>II CIRCOLO DIDATTICO  PLESSO F.G. SICILIANO SEZ. L ins PALLADINO C. –ins IMPROTA A.   «IL CONIGLIETTO DI PASQUA» A CURA DELL’INS. PALLADINO CONCETTA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DIDATTICO  PLESSO F.G. SICILIANO SEZ. L ins PALLADINO C. –ins IMPROTA A.   «IL CONIGLIETTO DI PASQUA» A CURA DELL’INS. PALLADINO CONCETTA</dc:title>
  <dc:creator>Felice</dc:creator>
  <cp:lastModifiedBy>ROBERTO</cp:lastModifiedBy>
  <cp:revision>4</cp:revision>
  <dcterms:created xsi:type="dcterms:W3CDTF">2020-04-04T18:38:44Z</dcterms:created>
  <dcterms:modified xsi:type="dcterms:W3CDTF">2020-04-05T10:05:28Z</dcterms:modified>
</cp:coreProperties>
</file>