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737" autoAdjust="0"/>
  </p:normalViewPr>
  <p:slideViewPr>
    <p:cSldViewPr snapToGrid="0">
      <p:cViewPr varScale="1">
        <p:scale>
          <a:sx n="105" d="100"/>
          <a:sy n="105" d="100"/>
        </p:scale>
        <p:origin x="8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D1125-5252-44A9-9FD0-6C15C1333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E7EEDA-1AB7-4700-9E6B-3C4417AE5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EAD26-344F-436A-9440-C3FBBC53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14F6B-A808-480F-A08F-015F57E4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443E49-4263-4A5B-8053-382BA7D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5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61F41-964B-4286-9078-56C1C8AA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AABF5B-21E5-4752-AC69-00C369673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FB8AB0-27AF-43DD-9B43-8F1210FC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74EE72-AC93-4E52-B8AF-11D12A44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4ADE4E-8E60-475C-92A5-0936D69B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13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F06F350-9BDA-4B4C-8F7C-215EE7572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819EC7-B0B9-4740-BAFE-2231712D9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30848-4625-4333-8E0F-15175D50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269904-B153-48A5-8D33-84F8582A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0839CF-1554-462A-A6B1-E2103FCB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27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FEE98-D43A-4F7E-97CF-B4DC3876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838689-DDF3-4B35-905A-C62E753A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F9F4C3-50A9-4022-937C-AEBFA4BD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FA5163-D4D3-4349-BC96-69CAABE8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FA630B-81F2-4287-9A25-70246AD6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75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5CA80-7758-44F2-B1EA-75C84B49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355369-64A8-4132-865C-9CDEDB4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F103E4-B36C-4459-98C3-864E4781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989CD5-8F50-4D30-B59D-DF800FBD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5D8FE5-82BE-4015-8D25-64621BE7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32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CBE23B-602F-43FB-B122-71DA8F16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EBE61D-CE36-4567-B398-D80491105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8C5B91-4612-44A5-A163-BA392CD87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FC05B8-32FF-45A4-BD0E-28CFB150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C92509-534E-4A52-95D7-AB4BFB86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B8484A-E5C3-426F-92CA-074DF66B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22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E9548B-3497-477F-B681-FAA20F81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E022F5-3F0F-41CB-929B-D3241CEE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0A4509-A307-462D-9FE9-E2D3BB9B7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D69701A-C8AB-434F-AFF4-E9202D6C3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87941C-E799-4C37-BFDF-17D6B3C27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C4F8C6-7610-4AD6-9ACD-09BAA335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BF74CB-5F56-4A4E-82DF-344033EF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A9D4BB-4295-4D5F-B31D-69164249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55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66905-B004-4755-941C-8217E71F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D2ECE9-910B-49F6-ABE1-69C8D02D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476270-0C5C-410F-B5A4-C7E230BA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6EE9D1-CB29-4CD7-AE14-A75E028D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99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998F92-33C9-4D1F-9B93-EB894AA0A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64DAE1-4E5A-403E-AB68-EA18C6BC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7EDC50-C6B2-4478-9457-5513DED1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8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9F593C-5E2B-433F-91F4-9A752C97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6B037B-EE3B-4CAF-A23B-2665E115C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B80822-1194-426D-9A12-DF22EA53D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D4ABE9-C6ED-4D36-8214-1FE15AD3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03E29A-B447-493A-B317-3C59AF7F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8153C9-8D13-47EA-A862-54FCA080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80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53CC4-F42D-4835-90EC-2FEAD9AB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1B8DB6-71F7-441E-96E3-54D5254E2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B9816F-4306-43F9-BB4F-01C140450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7B42-1447-40FC-A03C-FF60CBDD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70B786-E040-41D1-A5CF-E8F4EF0F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390077-8781-4573-A40A-0C281F3C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12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AA77D5-BEC4-4EB7-8245-48B208EB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A8AA73-D041-426D-AE87-2BFEB08D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BEBA34-645F-4410-A154-B1103B255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FE34-60CB-4469-A990-314D2D0DDF4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D356F5-7A87-4CCE-81A7-F3C13A6A1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0A25C-2B55-4A1C-9B6F-6B341AEA2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2B2A-C2F3-4B03-9688-18C4CF8FD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52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285751" y="5981700"/>
            <a:ext cx="440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INS. SODANO VINCENZA</a:t>
            </a:r>
            <a:endParaRPr lang="it-IT" sz="2400" b="1" dirty="0">
              <a:solidFill>
                <a:srgbClr val="0070C0"/>
              </a:solidFill>
              <a:latin typeface="Comic Sans MS" pitchFamily="66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1466850" y="1"/>
            <a:ext cx="9182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“COME IL SIGNOR MONDRIAN”</a:t>
            </a:r>
          </a:p>
          <a:p>
            <a:pPr algn="ctr"/>
            <a:endParaRPr lang="it-IT" sz="3200" b="1" dirty="0" smtClean="0">
              <a:latin typeface="Comic Sans MS" pitchFamily="66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ATTIVITA’ BAMBINI TRE  ANNI SEZIONE “N”</a:t>
            </a:r>
          </a:p>
          <a:p>
            <a:pPr algn="ctr"/>
            <a:r>
              <a:rPr lang="it-IT" sz="2800" b="1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endParaRPr lang="it-IT" sz="2800" b="1" dirty="0">
              <a:latin typeface="Comic Sans MS" pitchFamily="66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Documents and Settings\Cinzia\Desktop\TUBETTI COL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550" y="2228850"/>
            <a:ext cx="6457950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66701"/>
            <a:ext cx="10515600" cy="857249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it-IT" sz="3200" b="1" smtClean="0">
                <a:solidFill>
                  <a:srgbClr val="FF0000"/>
                </a:solidFill>
                <a:latin typeface="Comic Sans MS" pitchFamily="66" charset="0"/>
              </a:rPr>
              <a:t>IL SIGNOR </a:t>
            </a:r>
            <a: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  <a:t>MONDRIAN”</a:t>
            </a: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0" y="1066800"/>
            <a:ext cx="6705600" cy="5429250"/>
          </a:xfrm>
        </p:spPr>
        <p:txBody>
          <a:bodyPr numCol="1">
            <a:normAutofit/>
          </a:bodyPr>
          <a:lstStyle/>
          <a:p>
            <a:pPr algn="just" fontAlgn="base">
              <a:buNone/>
            </a:pPr>
            <a:r>
              <a:rPr lang="it-IT" dirty="0" smtClean="0"/>
              <a:t>   </a:t>
            </a:r>
            <a:r>
              <a:rPr lang="it-IT" sz="3200" dirty="0" smtClean="0">
                <a:solidFill>
                  <a:srgbClr val="0070C0"/>
                </a:solidFill>
                <a:latin typeface="Comic Sans MS" pitchFamily="66" charset="0"/>
              </a:rPr>
              <a:t>C’era una volta un signore che si chiamava </a:t>
            </a:r>
            <a:r>
              <a:rPr lang="it-IT" sz="3200" dirty="0" err="1" smtClean="0">
                <a:solidFill>
                  <a:srgbClr val="0070C0"/>
                </a:solidFill>
                <a:latin typeface="Comic Sans MS" pitchFamily="66" charset="0"/>
              </a:rPr>
              <a:t>Piet</a:t>
            </a:r>
            <a:r>
              <a:rPr lang="it-IT" sz="3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Comic Sans MS" pitchFamily="66" charset="0"/>
              </a:rPr>
              <a:t>Mondrian</a:t>
            </a:r>
            <a:r>
              <a:rPr lang="it-IT" sz="3200" dirty="0" smtClean="0">
                <a:solidFill>
                  <a:srgbClr val="0070C0"/>
                </a:solidFill>
                <a:latin typeface="Comic Sans MS" pitchFamily="66" charset="0"/>
              </a:rPr>
              <a:t>. Era un pittore molto famoso che dipingeva dei quadri con tanti rettangoli e quadrati e poi li pitturava soltanto con i colori primari: giallo, rosso e blu. Vogliamo provare anche noi a dipingere come lui ??? Poi magari possiamo anche utilizzare dei cartoncini per divertirci un po’. Forza … tutti al lavoro !!!</a:t>
            </a:r>
          </a:p>
          <a:p>
            <a:pPr algn="just">
              <a:buNone/>
            </a:pPr>
            <a:endParaRPr lang="it-IT" b="1" dirty="0"/>
          </a:p>
        </p:txBody>
      </p:sp>
      <p:pic>
        <p:nvPicPr>
          <p:cNvPr id="2052" name="Picture 4" descr="C:\Documents and Settings\Cinzia\Desktop\MONDR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6100" y="1143000"/>
            <a:ext cx="5029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9050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  <a:t>ECCO COSA DOVRETE FARE</a:t>
            </a:r>
            <a:b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04800" y="1047750"/>
            <a:ext cx="11487150" cy="4991100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AD OGNI NUMERO CORRISPONDERA’ UN COLORE:</a:t>
            </a:r>
          </a:p>
          <a:p>
            <a:pPr>
              <a:buNone/>
            </a:pPr>
            <a:endParaRPr lang="it-IT" sz="3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Comic Sans MS" pitchFamily="66" charset="0"/>
              </a:rPr>
              <a:t>1= </a:t>
            </a:r>
            <a:r>
              <a:rPr lang="it-IT" sz="4400" b="1" dirty="0" smtClean="0">
                <a:solidFill>
                  <a:srgbClr val="FFFF00"/>
                </a:solidFill>
                <a:latin typeface="Comic Sans MS" pitchFamily="66" charset="0"/>
              </a:rPr>
              <a:t>GIALLO</a:t>
            </a:r>
          </a:p>
          <a:p>
            <a:pPr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Comic Sans MS" pitchFamily="66" charset="0"/>
              </a:rPr>
              <a:t>2= </a:t>
            </a: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</a:rPr>
              <a:t>ROSSO</a:t>
            </a:r>
          </a:p>
          <a:p>
            <a:pPr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Comic Sans MS" pitchFamily="66" charset="0"/>
              </a:rPr>
              <a:t>3= </a:t>
            </a:r>
            <a:r>
              <a:rPr lang="it-IT" sz="4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BLU</a:t>
            </a:r>
            <a:endParaRPr lang="it-IT" sz="44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3" descr="C:\Users\Sabrina\AppData\Local\Microsoft\Windows\Temporary Internet Files\Content.IE5\BGSJRSGR\MC9003055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1885950"/>
            <a:ext cx="3524251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1549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IL DISEGNO DA COLORARE</a:t>
            </a:r>
            <a:endParaRPr lang="it-IT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Picture 2" descr="C:\Documents and Settings\Cinzia\Desktop\MONDRIAN NUMER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819150"/>
            <a:ext cx="5962650" cy="581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11487150" cy="873125"/>
          </a:xfrm>
        </p:spPr>
        <p:txBody>
          <a:bodyPr>
            <a:normAutofit/>
          </a:bodyPr>
          <a:lstStyle/>
          <a:p>
            <a:pPr algn="ctr"/>
            <a:r>
              <a:rPr lang="it-IT" sz="3400" b="1" dirty="0" smtClean="0">
                <a:solidFill>
                  <a:srgbClr val="FF0000"/>
                </a:solidFill>
                <a:latin typeface="Comic Sans MS" pitchFamily="66" charset="0"/>
              </a:rPr>
              <a:t>ORA PROVIAMO CON I CARTONCINI COLORATI</a:t>
            </a:r>
            <a:endParaRPr lang="it-IT" sz="3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Documents and Settings\Cinzia\Desktop\CARTONCIN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3121" y="1504950"/>
            <a:ext cx="582575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EC2BFC53-6332-425B-BC18-E41833BFD5DF}" vid="{842CFC39-63DB-4BC0-B544-F49A585454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concetti topologici - Matrisciano</Template>
  <TotalTime>94</TotalTime>
  <Words>127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Tema di Office</vt:lpstr>
      <vt:lpstr>Presentazione standard di PowerPoint</vt:lpstr>
      <vt:lpstr>“IL SIGNOR MONDRIAN”</vt:lpstr>
      <vt:lpstr>ECCO COSA DOVRETE FARE </vt:lpstr>
      <vt:lpstr>IL DISEGNO DA COLORARE</vt:lpstr>
      <vt:lpstr>ORA PROVIAMO CON I CARTONCINI COLORATI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35</cp:revision>
  <dcterms:created xsi:type="dcterms:W3CDTF">2020-04-15T11:07:21Z</dcterms:created>
  <dcterms:modified xsi:type="dcterms:W3CDTF">2020-04-23T10:16:30Z</dcterms:modified>
</cp:coreProperties>
</file>