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mp4" ContentType="video/mp4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6" r:id="rId5"/>
    <p:sldId id="258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19" d="100"/>
          <a:sy n="119" d="100"/>
        </p:scale>
        <p:origin x="102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3D1125-5252-44A9-9FD0-6C15C1333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E7EEDA-1AB7-4700-9E6B-3C4417AE5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3EAD26-344F-436A-9440-C3FBBC53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14F6B-A808-480F-A08F-015F57E44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443E49-4263-4A5B-8053-382BA7D5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5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61F41-964B-4286-9078-56C1C8AA2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AABF5B-21E5-4752-AC69-00C369673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FB8AB0-27AF-43DD-9B43-8F1210FCD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74EE72-AC93-4E52-B8AF-11D12A44C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4ADE4E-8E60-475C-92A5-0936D69BA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13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F06F350-9BDA-4B4C-8F7C-215EE7572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E819EC7-B0B9-4740-BAFE-2231712D9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530848-4625-4333-8E0F-15175D50A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269904-B153-48A5-8D33-84F8582AF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0839CF-1554-462A-A6B1-E2103FCB4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27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2FEE98-D43A-4F7E-97CF-B4DC3876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838689-DDF3-4B35-905A-C62E753A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F9F4C3-50A9-4022-937C-AEBFA4BD7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FA5163-D4D3-4349-BC96-69CAABE8E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FA630B-81F2-4287-9A25-70246AD6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75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95CA80-7758-44F2-B1EA-75C84B498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355369-64A8-4132-865C-9CDEDB44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F103E4-B36C-4459-98C3-864E4781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989CD5-8F50-4D30-B59D-DF800FBD9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5D8FE5-82BE-4015-8D25-64621BE7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32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CBE23B-602F-43FB-B122-71DA8F16D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EBE61D-CE36-4567-B398-D80491105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8C5B91-4612-44A5-A163-BA392CD87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FC05B8-32FF-45A4-BD0E-28CFB150B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C92509-534E-4A52-95D7-AB4BFB869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B8484A-E5C3-426F-92CA-074DF66B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22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E9548B-3497-477F-B681-FAA20F81A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DE022F5-3F0F-41CB-929B-D3241CEE7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20A4509-A307-462D-9FE9-E2D3BB9B7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D69701A-C8AB-434F-AFF4-E9202D6C3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87941C-E799-4C37-BFDF-17D6B3C27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2C4F8C6-7610-4AD6-9ACD-09BAA3356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2BF74CB-5F56-4A4E-82DF-344033EFC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8A9D4BB-4295-4D5F-B31D-691642496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55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866905-B004-4755-941C-8217E71F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6D2ECE9-910B-49F6-ABE1-69C8D02D6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C476270-0C5C-410F-B5A4-C7E230BAA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26EE9D1-CB29-4CD7-AE14-A75E028D4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99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D998F92-33C9-4D1F-9B93-EB894AA0A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164DAE1-4E5A-403E-AB68-EA18C6BC3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B7EDC50-C6B2-4478-9457-5513DED1A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68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9F593C-5E2B-433F-91F4-9A752C977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6B037B-EE3B-4CAF-A23B-2665E115C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B80822-1194-426D-9A12-DF22EA53D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D4ABE9-C6ED-4D36-8214-1FE15AD3C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03E29A-B447-493A-B317-3C59AF7F3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C8153C9-8D13-47EA-A862-54FCA080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80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753CC4-F42D-4835-90EC-2FEAD9ABB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81B8DB6-71F7-441E-96E3-54D5254E2A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B9816F-4306-43F9-BB4F-01C140450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7B42-1447-40FC-A03C-FF60CBDDD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FE34-60CB-4469-A990-314D2D0DDF40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70B786-E040-41D1-A5CF-E8F4EF0F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C390077-8781-4573-A40A-0C281F3C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2B2A-C2F3-4B03-9688-18C4CF8FD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12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FAA77D5-BEC4-4EB7-8245-48B208EB0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A8AA73-D041-426D-AE87-2BFEB08D3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BEBA34-645F-4410-A154-B1103B255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3FE34-60CB-4469-A990-314D2D0DDF40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D356F5-7A87-4CCE-81A7-F3C13A6A1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80A25C-2B55-4A1C-9B6F-6B341AEA2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C2B2A-C2F3-4B03-9688-18C4CF8FD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52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cibo&#10;&#10;Descrizione generata automaticamente">
            <a:extLst>
              <a:ext uri="{FF2B5EF4-FFF2-40B4-BE49-F238E27FC236}">
                <a16:creationId xmlns:a16="http://schemas.microsoft.com/office/drawing/2014/main" id="{6226338B-D132-4014-B607-849DFB3E2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685" y="0"/>
            <a:ext cx="2378315" cy="90970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0E00253-D794-40AB-A55E-09963FA3E7BB}"/>
              </a:ext>
            </a:extLst>
          </p:cNvPr>
          <p:cNvSpPr txBox="1"/>
          <p:nvPr/>
        </p:nvSpPr>
        <p:spPr>
          <a:xfrm>
            <a:off x="441173" y="5489933"/>
            <a:ext cx="3348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Rea Paola</a:t>
            </a:r>
          </a:p>
          <a:p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Matrisciano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Giusy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SEZ. 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BD71023-84EB-4BFF-9219-26767C5200FD}"/>
              </a:ext>
            </a:extLst>
          </p:cNvPr>
          <p:cNvSpPr txBox="1"/>
          <p:nvPr/>
        </p:nvSpPr>
        <p:spPr>
          <a:xfrm>
            <a:off x="613545" y="352404"/>
            <a:ext cx="3657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Attività per i bambini di 3 anni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8D6324B-F7FE-4520-BF39-584128573C79}"/>
              </a:ext>
            </a:extLst>
          </p:cNvPr>
          <p:cNvSpPr txBox="1"/>
          <p:nvPr/>
        </p:nvSpPr>
        <p:spPr>
          <a:xfrm>
            <a:off x="8229600" y="6199012"/>
            <a:ext cx="4215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cura di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Matrisciano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Giusy</a:t>
            </a:r>
          </a:p>
        </p:txBody>
      </p:sp>
      <p:pic>
        <p:nvPicPr>
          <p:cNvPr id="15" name="Immagine 14" descr="Immagine che contiene testo&#10;&#10;Descrizione generata automaticamente">
            <a:extLst>
              <a:ext uri="{FF2B5EF4-FFF2-40B4-BE49-F238E27FC236}">
                <a16:creationId xmlns:a16="http://schemas.microsoft.com/office/drawing/2014/main" id="{757B2572-18EF-4444-A388-C57C0A8BE0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388" y="1094834"/>
            <a:ext cx="9439420" cy="439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5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67D38A-DA2C-4B77-B28C-EF90F81A2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12"/>
            <a:ext cx="10515600" cy="1325563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Ascolta e memorizza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525B359-6E5A-4823-8A54-814B93FDAF4C}"/>
              </a:ext>
            </a:extLst>
          </p:cNvPr>
          <p:cNvSpPr txBox="1"/>
          <p:nvPr/>
        </p:nvSpPr>
        <p:spPr>
          <a:xfrm>
            <a:off x="838200" y="2305878"/>
            <a:ext cx="2898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CLICCA QUI!!!</a:t>
            </a: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6B266617-6F16-4048-89D7-EDCD42296A25}"/>
              </a:ext>
            </a:extLst>
          </p:cNvPr>
          <p:cNvSpPr/>
          <p:nvPr/>
        </p:nvSpPr>
        <p:spPr>
          <a:xfrm>
            <a:off x="2199032" y="2675210"/>
            <a:ext cx="177248" cy="92938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 descr="Immagine che contiene bambola, giocattolo, disegnando, orologio&#10;&#10;Descrizione generata automaticamente">
            <a:extLst>
              <a:ext uri="{FF2B5EF4-FFF2-40B4-BE49-F238E27FC236}">
                <a16:creationId xmlns:a16="http://schemas.microsoft.com/office/drawing/2014/main" id="{8B2E14EF-3C2A-46DA-8AF6-0BDCF5211E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112" y="3490908"/>
            <a:ext cx="4104861" cy="3338858"/>
          </a:xfrm>
          <a:prstGeom prst="rect">
            <a:avLst/>
          </a:prstGeom>
        </p:spPr>
      </p:pic>
      <p:pic>
        <p:nvPicPr>
          <p:cNvPr id="8" name="WhatsApp Audio 2020-04-15 at 10.44.11">
            <a:hlinkClick r:id="" action="ppaction://media"/>
            <a:extLst>
              <a:ext uri="{FF2B5EF4-FFF2-40B4-BE49-F238E27FC236}">
                <a16:creationId xmlns:a16="http://schemas.microsoft.com/office/drawing/2014/main" id="{3A925D65-B188-43A5-BFF8-BB55C3BEEF82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982856" y="3973923"/>
            <a:ext cx="609600" cy="6096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B115C66E-3356-46F8-B264-157472B1F2D5}"/>
              </a:ext>
            </a:extLst>
          </p:cNvPr>
          <p:cNvSpPr txBox="1"/>
          <p:nvPr/>
        </p:nvSpPr>
        <p:spPr>
          <a:xfrm>
            <a:off x="8058151" y="1948759"/>
            <a:ext cx="386963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«Filastrocca dei concetti topologici»</a:t>
            </a:r>
          </a:p>
          <a:p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Sopra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 tetto c’è un camino, </a:t>
            </a:r>
          </a:p>
          <a:p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sotto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terra c’è un semino.</a:t>
            </a:r>
          </a:p>
          <a:p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Dentro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 vaso un fiore cresce,</a:t>
            </a:r>
          </a:p>
          <a:p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fuori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dall’acqua salta un pesce.</a:t>
            </a:r>
          </a:p>
          <a:p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Dietro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 pino c’è un agnello e</a:t>
            </a:r>
          </a:p>
          <a:p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davanti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c’è un ruscello.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Dentro – fuori, 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davanti – dietro,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– giù,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 lo sai e puoi dirmelo tu !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36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26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>
            <a:extLst>
              <a:ext uri="{FF2B5EF4-FFF2-40B4-BE49-F238E27FC236}">
                <a16:creationId xmlns:a16="http://schemas.microsoft.com/office/drawing/2014/main" id="{8A048DC5-C1E0-4747-958F-7AB05867D1F7}"/>
              </a:ext>
            </a:extLst>
          </p:cNvPr>
          <p:cNvSpPr/>
          <p:nvPr/>
        </p:nvSpPr>
        <p:spPr>
          <a:xfrm>
            <a:off x="9243391" y="344557"/>
            <a:ext cx="596347" cy="4248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445C1C1-41FD-49B3-9609-E7592086F87A}"/>
              </a:ext>
            </a:extLst>
          </p:cNvPr>
          <p:cNvSpPr txBox="1"/>
          <p:nvPr/>
        </p:nvSpPr>
        <p:spPr>
          <a:xfrm>
            <a:off x="1742660" y="0"/>
            <a:ext cx="9362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SOPRA – SOTTO</a:t>
            </a:r>
          </a:p>
          <a:p>
            <a:pPr algn="ctr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 di verde il bruco </a:t>
            </a:r>
            <a:r>
              <a:rPr lang="it-IT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sotto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foglia e cerchia di rosso la coccinella sopra la foglia</a:t>
            </a:r>
          </a:p>
        </p:txBody>
      </p:sp>
      <p:pic>
        <p:nvPicPr>
          <p:cNvPr id="3" name="Immagine 2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19DD95CB-4922-4E11-97EB-A1A6852B7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5" y="769441"/>
            <a:ext cx="7341704" cy="608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0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406C586-C993-4EF6-BCF6-DB4A495EC536}"/>
              </a:ext>
            </a:extLst>
          </p:cNvPr>
          <p:cNvSpPr txBox="1"/>
          <p:nvPr/>
        </p:nvSpPr>
        <p:spPr>
          <a:xfrm>
            <a:off x="2014330" y="0"/>
            <a:ext cx="83488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DENTRO – FUORI</a:t>
            </a:r>
          </a:p>
          <a:p>
            <a:pPr algn="ctr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 di giallo il pesciolino </a:t>
            </a:r>
            <a:r>
              <a:rPr lang="it-IT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dentro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all’ampolla e di arancione quello </a:t>
            </a:r>
            <a:r>
              <a:rPr lang="it-IT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fuori</a:t>
            </a:r>
          </a:p>
          <a:p>
            <a:pPr algn="ctr"/>
            <a:endParaRPr lang="it-IT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97273665-B83A-47CC-8190-E074CF270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58" y="1203057"/>
            <a:ext cx="6615690" cy="3861312"/>
          </a:xfrm>
          <a:prstGeom prst="rect">
            <a:avLst/>
          </a:prstGeom>
        </p:spPr>
      </p:pic>
      <p:pic>
        <p:nvPicPr>
          <p:cNvPr id="7" name="Immagine 6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2E7E0ABE-2857-4316-8B5A-454DB691C7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091" y="3207434"/>
            <a:ext cx="6615690" cy="362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29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4232B6E7-644A-4646-A0DD-DC31F459A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462" y="583097"/>
            <a:ext cx="6308035" cy="6274903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C50F4E3D-FEB8-48B8-8295-24492F37F63A}"/>
              </a:ext>
            </a:extLst>
          </p:cNvPr>
          <p:cNvSpPr txBox="1"/>
          <p:nvPr/>
        </p:nvSpPr>
        <p:spPr>
          <a:xfrm>
            <a:off x="4202569" y="0"/>
            <a:ext cx="4093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DAVANTI - DIETRO</a:t>
            </a:r>
          </a:p>
        </p:txBody>
      </p:sp>
    </p:spTree>
    <p:extLst>
      <p:ext uri="{BB962C8B-B14F-4D97-AF65-F5344CB8AC3E}">
        <p14:creationId xmlns:p14="http://schemas.microsoft.com/office/powerpoint/2010/main" val="364524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EC2BFC53-6332-425B-BC18-E41833BFD5DF}" vid="{842CFC39-63DB-4BC0-B544-F49A585454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 concetti topologici - Matrisciano</Template>
  <TotalTime>1</TotalTime>
  <Words>131</Words>
  <Application>Microsoft Office PowerPoint</Application>
  <PresentationFormat>Widescreen</PresentationFormat>
  <Paragraphs>23</Paragraphs>
  <Slides>5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Ascolta e memorizza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ROBERTO</cp:lastModifiedBy>
  <cp:revision>1</cp:revision>
  <dcterms:created xsi:type="dcterms:W3CDTF">2020-04-15T11:07:21Z</dcterms:created>
  <dcterms:modified xsi:type="dcterms:W3CDTF">2020-04-15T11:08:41Z</dcterms:modified>
</cp:coreProperties>
</file>