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2mJflYaIddw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727" y="5481576"/>
            <a:ext cx="2404973" cy="1180831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Sez. S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</a:t>
            </a:r>
            <a:r>
              <a:rPr lang="it-IT" sz="1800" dirty="0" err="1">
                <a:solidFill>
                  <a:srgbClr val="002060"/>
                </a:solidFill>
              </a:rPr>
              <a:t>Matrisciano</a:t>
            </a:r>
            <a:r>
              <a:rPr lang="it-IT" sz="18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800" dirty="0" err="1">
                <a:solidFill>
                  <a:srgbClr val="002060"/>
                </a:solidFill>
              </a:rPr>
              <a:t>Ins</a:t>
            </a:r>
            <a:r>
              <a:rPr lang="it-IT" sz="18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500995"/>
            <a:ext cx="8420100" cy="1311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dirty="0" smtClean="0">
                <a:solidFill>
                  <a:srgbClr val="002060"/>
                </a:solidFill>
              </a:rPr>
              <a:t>Imparo e mi diverto</a:t>
            </a:r>
          </a:p>
          <a:p>
            <a:r>
              <a:rPr lang="it-IT" sz="4000" i="1" dirty="0" smtClean="0">
                <a:solidFill>
                  <a:srgbClr val="002060"/>
                </a:solidFill>
              </a:rPr>
              <a:t> costruendo </a:t>
            </a:r>
            <a:r>
              <a:rPr lang="it-IT" sz="4000" i="1" dirty="0" smtClean="0">
                <a:solidFill>
                  <a:srgbClr val="002060"/>
                </a:solidFill>
              </a:rPr>
              <a:t>giochi di logica</a:t>
            </a:r>
            <a:endParaRPr lang="it-IT" sz="4000" i="1" dirty="0">
              <a:solidFill>
                <a:srgbClr val="00206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7559617" y="6224220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531" y="2812210"/>
            <a:ext cx="3426699" cy="28898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454510" y="1188212"/>
            <a:ext cx="164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ASCOLTA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FAB21822-FC99-4935-AA58-5F6053020FE7}"/>
              </a:ext>
            </a:extLst>
          </p:cNvPr>
          <p:cNvCxnSpPr/>
          <p:nvPr/>
        </p:nvCxnSpPr>
        <p:spPr>
          <a:xfrm>
            <a:off x="2303680" y="1413741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550" y="3062377"/>
            <a:ext cx="2985873" cy="344194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9" b="8813"/>
          <a:stretch/>
        </p:blipFill>
        <p:spPr>
          <a:xfrm>
            <a:off x="6840181" y="3062377"/>
            <a:ext cx="2985873" cy="346781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4" b="9221"/>
          <a:stretch/>
        </p:blipFill>
        <p:spPr>
          <a:xfrm>
            <a:off x="507196" y="3062377"/>
            <a:ext cx="2985873" cy="344193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848" y="314390"/>
            <a:ext cx="1660331" cy="22093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5445272" y="424909"/>
            <a:ext cx="1930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Cosa Occorre:</a:t>
            </a:r>
          </a:p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Fogli di carta bianca</a:t>
            </a:r>
          </a:p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Forbici</a:t>
            </a:r>
          </a:p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Colla</a:t>
            </a:r>
          </a:p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Pastelli</a:t>
            </a:r>
          </a:p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Righello</a:t>
            </a:r>
          </a:p>
          <a:p>
            <a:pPr algn="ctr"/>
            <a:r>
              <a:rPr lang="it-IT" sz="1600" i="1" dirty="0" smtClean="0">
                <a:solidFill>
                  <a:srgbClr val="002060"/>
                </a:solidFill>
              </a:rPr>
              <a:t>Cartone</a:t>
            </a:r>
            <a:endParaRPr lang="it-IT" sz="1600" dirty="0"/>
          </a:p>
        </p:txBody>
      </p:sp>
      <p:pic>
        <p:nvPicPr>
          <p:cNvPr id="19" name="WhatsApp Ptt 2020-04-14 at 21.52.27 mo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67263" y="1108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1">
            <a:extLst>
              <a:ext uri="{FF2B5EF4-FFF2-40B4-BE49-F238E27FC236}">
                <a16:creationId xmlns:a16="http://schemas.microsoft.com/office/drawing/2014/main" id="{90C6826D-AC11-4CE7-A3F6-B1FEDBCCBADA}"/>
              </a:ext>
            </a:extLst>
          </p:cNvPr>
          <p:cNvSpPr txBox="1">
            <a:spLocks/>
          </p:cNvSpPr>
          <p:nvPr/>
        </p:nvSpPr>
        <p:spPr>
          <a:xfrm>
            <a:off x="1264608" y="6518866"/>
            <a:ext cx="3838754" cy="339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  <a:p>
            <a:endParaRPr lang="it-IT" sz="1800" b="1" i="1" dirty="0">
              <a:solidFill>
                <a:srgbClr val="002060"/>
              </a:solidFill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1775243-C991-4DA8-BCF9-478B3C5E2B04}"/>
              </a:ext>
            </a:extLst>
          </p:cNvPr>
          <p:cNvSpPr txBox="1">
            <a:spLocks/>
          </p:cNvSpPr>
          <p:nvPr/>
        </p:nvSpPr>
        <p:spPr>
          <a:xfrm>
            <a:off x="457200" y="4491255"/>
            <a:ext cx="3321170" cy="123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i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58366"/>
            <a:ext cx="2186796" cy="18891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883" y="3920375"/>
            <a:ext cx="2991313" cy="238571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245" y="3133680"/>
            <a:ext cx="3133786" cy="33710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806" y="350450"/>
            <a:ext cx="1863192" cy="2523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322" y="272167"/>
            <a:ext cx="1925072" cy="25667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410" y="834909"/>
            <a:ext cx="1884324" cy="192970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>
            <a:extLst>
              <a:ext uri="{FF2B5EF4-FFF2-40B4-BE49-F238E27FC236}">
                <a16:creationId xmlns:a16="http://schemas.microsoft.com/office/drawing/2014/main" id="{5E55EB42-C502-4933-9D8A-FBD45908AE81}"/>
              </a:ext>
            </a:extLst>
          </p:cNvPr>
          <p:cNvSpPr txBox="1">
            <a:spLocks/>
          </p:cNvSpPr>
          <p:nvPr/>
        </p:nvSpPr>
        <p:spPr>
          <a:xfrm>
            <a:off x="-232912" y="429232"/>
            <a:ext cx="4545418" cy="4012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i="1" dirty="0">
              <a:solidFill>
                <a:srgbClr val="002060"/>
              </a:solidFill>
            </a:endParaRPr>
          </a:p>
        </p:txBody>
      </p:sp>
      <p:sp>
        <p:nvSpPr>
          <p:cNvPr id="49" name="Cuore 48">
            <a:extLst>
              <a:ext uri="{FF2B5EF4-FFF2-40B4-BE49-F238E27FC236}">
                <a16:creationId xmlns:a16="http://schemas.microsoft.com/office/drawing/2014/main" id="{9D135F4A-7667-4FA3-B552-405EF3356FF4}"/>
              </a:ext>
            </a:extLst>
          </p:cNvPr>
          <p:cNvSpPr/>
          <p:nvPr/>
        </p:nvSpPr>
        <p:spPr>
          <a:xfrm>
            <a:off x="8762562" y="6161306"/>
            <a:ext cx="400564" cy="362444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90C6826D-AC11-4CE7-A3F6-B1FEDBCCBADA}"/>
              </a:ext>
            </a:extLst>
          </p:cNvPr>
          <p:cNvSpPr txBox="1">
            <a:spLocks/>
          </p:cNvSpPr>
          <p:nvPr/>
        </p:nvSpPr>
        <p:spPr>
          <a:xfrm>
            <a:off x="5124090" y="6342528"/>
            <a:ext cx="3838754" cy="339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i="1" dirty="0"/>
          </a:p>
          <a:p>
            <a:r>
              <a:rPr lang="it-IT" sz="1800" b="1" i="1" dirty="0"/>
              <a:t>Buon lavoro e buon divertimento …</a:t>
            </a:r>
            <a:endParaRPr lang="it-IT" sz="1800" b="1" i="1" dirty="0">
              <a:solidFill>
                <a:srgbClr val="00206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397661" y="688159"/>
            <a:ext cx="164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E inoltre …. ASCOLTA</a:t>
            </a:r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AB21822-FC99-4935-AA58-5F6053020FE7}"/>
              </a:ext>
            </a:extLst>
          </p:cNvPr>
          <p:cNvCxnSpPr/>
          <p:nvPr/>
        </p:nvCxnSpPr>
        <p:spPr>
          <a:xfrm>
            <a:off x="2243594" y="1033188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WhatsApp Ptt 2020-04-14 at 23.30.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9331" y="772469"/>
            <a:ext cx="609600" cy="6096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3213746" y="629863"/>
            <a:ext cx="648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E per finire …. </a:t>
            </a:r>
          </a:p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ASCOLTA e memorizza :</a:t>
            </a:r>
          </a:p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«Filastrocca delle forme»</a:t>
            </a:r>
          </a:p>
          <a:p>
            <a:pPr algn="ctr"/>
            <a:endParaRPr lang="it-IT" sz="2400" i="1" dirty="0">
              <a:solidFill>
                <a:srgbClr val="002060"/>
              </a:solidFill>
            </a:endParaRPr>
          </a:p>
          <a:p>
            <a:pPr algn="ctr"/>
            <a:r>
              <a:rPr lang="it-IT" sz="2400" dirty="0">
                <a:hlinkClick r:id="rId5"/>
              </a:rPr>
              <a:t>https://www.youtube.com/watch?v=2mJflYaIddw</a:t>
            </a:r>
            <a:endParaRPr lang="it-IT" sz="2400" dirty="0"/>
          </a:p>
        </p:txBody>
      </p:sp>
      <p:pic>
        <p:nvPicPr>
          <p:cNvPr id="13" name="Immagine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3594" y="3076572"/>
            <a:ext cx="5255643" cy="262332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7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68</Words>
  <Application>Microsoft Office PowerPoint</Application>
  <PresentationFormat>A4 (21x29,7 cm)</PresentationFormat>
  <Paragraphs>23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41</cp:revision>
  <dcterms:created xsi:type="dcterms:W3CDTF">2020-03-26T16:54:43Z</dcterms:created>
  <dcterms:modified xsi:type="dcterms:W3CDTF">2020-04-15T15:31:17Z</dcterms:modified>
</cp:coreProperties>
</file>