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sldIdLst>
    <p:sldId id="263" r:id="rId2"/>
    <p:sldId id="265" r:id="rId3"/>
    <p:sldId id="266" r:id="rId4"/>
    <p:sldId id="256" r:id="rId5"/>
    <p:sldId id="257" r:id="rId6"/>
    <p:sldId id="258" r:id="rId7"/>
    <p:sldId id="259" r:id="rId8"/>
    <p:sldId id="260" r:id="rId9"/>
    <p:sldId id="261" r:id="rId10"/>
    <p:sldId id="262" r:id="rId11"/>
    <p:sldId id="264" r:id="rId12"/>
    <p:sldId id="267" r:id="rId13"/>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C49B4D9-5995-417B-8644-017454377FF7}" type="datetimeFigureOut">
              <a:rPr lang="it-IT" smtClean="0"/>
              <a:pPr/>
              <a:t>24/04/2020</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F5EA68F-F997-49F9-B2AA-F47E0CA64FF2}" type="slidenum">
              <a:rPr lang="it-IT" smtClean="0"/>
              <a:pPr/>
              <a:t>‹N›</a:t>
            </a:fld>
            <a:endParaRPr lang="it-IT"/>
          </a:p>
        </p:txBody>
      </p:sp>
    </p:spTree>
    <p:extLst>
      <p:ext uri="{BB962C8B-B14F-4D97-AF65-F5344CB8AC3E}">
        <p14:creationId xmlns:p14="http://schemas.microsoft.com/office/powerpoint/2010/main" val="31524553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3F5EA68F-F997-49F9-B2AA-F47E0CA64FF2}" type="slidenum">
              <a:rPr lang="it-IT" smtClean="0"/>
              <a:pPr/>
              <a:t>6</a:t>
            </a:fld>
            <a:endParaRPr lang="it-IT"/>
          </a:p>
        </p:txBody>
      </p:sp>
    </p:spTree>
    <p:extLst>
      <p:ext uri="{BB962C8B-B14F-4D97-AF65-F5344CB8AC3E}">
        <p14:creationId xmlns:p14="http://schemas.microsoft.com/office/powerpoint/2010/main" val="35251633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28" name="Segnaposto data 27"/>
          <p:cNvSpPr>
            <a:spLocks noGrp="1"/>
          </p:cNvSpPr>
          <p:nvPr>
            <p:ph type="dt" sz="half" idx="10"/>
          </p:nvPr>
        </p:nvSpPr>
        <p:spPr/>
        <p:txBody>
          <a:bodyPr/>
          <a:lstStyle>
            <a:extLst/>
          </a:lstStyle>
          <a:p>
            <a:fld id="{4B6055F8-1D02-4417-9241-55C834FD9970}" type="datetimeFigureOut">
              <a:rPr lang="it-IT" smtClean="0"/>
              <a:pPr/>
              <a:t>24/04/2020</a:t>
            </a:fld>
            <a:endParaRPr lang="it-IT"/>
          </a:p>
        </p:txBody>
      </p:sp>
      <p:sp>
        <p:nvSpPr>
          <p:cNvPr id="17" name="Segnaposto piè di pagina 16"/>
          <p:cNvSpPr>
            <a:spLocks noGrp="1"/>
          </p:cNvSpPr>
          <p:nvPr>
            <p:ph type="ftr" sz="quarter" idx="11"/>
          </p:nvPr>
        </p:nvSpPr>
        <p:spPr/>
        <p:txBody>
          <a:bodyPr/>
          <a:lstStyle>
            <a:extLst/>
          </a:lstStyle>
          <a:p>
            <a:endParaRPr lang="it-IT"/>
          </a:p>
        </p:txBody>
      </p:sp>
      <p:sp>
        <p:nvSpPr>
          <p:cNvPr id="29" name="Segnaposto numero diapositiva 28"/>
          <p:cNvSpPr>
            <a:spLocks noGrp="1"/>
          </p:cNvSpPr>
          <p:nvPr>
            <p:ph type="sldNum" sz="quarter" idx="12"/>
          </p:nvPr>
        </p:nvSpPr>
        <p:spPr/>
        <p:txBody>
          <a:bodyPr/>
          <a:lstStyle>
            <a:extLst/>
          </a:lstStyle>
          <a:p>
            <a:fld id="{B007B441-5312-499D-93C3-6E37886527FA}" type="slidenum">
              <a:rPr lang="it-IT" smtClean="0"/>
              <a:pPr/>
              <a:t>‹N›</a:t>
            </a:fld>
            <a:endParaRPr lang="it-IT"/>
          </a:p>
        </p:txBody>
      </p:sp>
      <p:sp>
        <p:nvSpPr>
          <p:cNvPr id="32" name="Rettangolo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ttangolo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ttangolo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ttangolo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ttangolo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olo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it-IT" smtClean="0"/>
              <a:t>Fare clic per modificare lo stile del titolo</a:t>
            </a:r>
            <a:endParaRPr kumimoji="0" lang="en-US"/>
          </a:p>
        </p:txBody>
      </p:sp>
      <p:sp>
        <p:nvSpPr>
          <p:cNvPr id="9" name="Sottotitolo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it-IT" smtClean="0"/>
              <a:t>Fare clic per modificare lo stile del sottotitolo dello schema</a:t>
            </a:r>
            <a:endParaRPr kumimoji="0" lang="en-US"/>
          </a:p>
        </p:txBody>
      </p:sp>
      <p:sp>
        <p:nvSpPr>
          <p:cNvPr id="56" name="Rettangolo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ttangolo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ttangolo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ttangolo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transition>
    <p:wheel spokes="8"/>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extLs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4B6055F8-1D02-4417-9241-55C834FD9970}" type="datetimeFigureOut">
              <a:rPr lang="it-IT" smtClean="0"/>
              <a:pPr/>
              <a:t>24/04/2020</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B007B441-5312-499D-93C3-6E37886527FA}" type="slidenum">
              <a:rPr lang="it-IT" smtClean="0"/>
              <a:pPr/>
              <a:t>‹N›</a:t>
            </a:fld>
            <a:endParaRPr lang="it-IT"/>
          </a:p>
        </p:txBody>
      </p:sp>
    </p:spTree>
  </p:cSld>
  <p:clrMapOvr>
    <a:masterClrMapping/>
  </p:clrMapOvr>
  <p:transition>
    <p:wheel spokes="8"/>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9"/>
            <a:ext cx="1981200" cy="5851525"/>
          </a:xfrm>
        </p:spPr>
        <p:txBody>
          <a:bodyPr vert="eaVert" anchor="ctr"/>
          <a:lstStyle>
            <a:extLs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609600" y="274639"/>
            <a:ext cx="5867400" cy="5851525"/>
          </a:xfrm>
        </p:spPr>
        <p:txBody>
          <a:bodyPr vert="eaVert"/>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4B6055F8-1D02-4417-9241-55C834FD9970}" type="datetimeFigureOut">
              <a:rPr lang="it-IT" smtClean="0"/>
              <a:pPr/>
              <a:t>24/04/2020</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B007B441-5312-499D-93C3-6E37886527FA}" type="slidenum">
              <a:rPr lang="it-IT" smtClean="0"/>
              <a:pPr/>
              <a:t>‹N›</a:t>
            </a:fld>
            <a:endParaRPr lang="it-IT"/>
          </a:p>
        </p:txBody>
      </p:sp>
    </p:spTree>
  </p:cSld>
  <p:clrMapOvr>
    <a:masterClrMapping/>
  </p:clrMapOvr>
  <p:transition>
    <p:wheel spokes="8"/>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extLst/>
          </a:lstStyle>
          <a:p>
            <a:r>
              <a:rPr kumimoji="0" lang="it-IT" smtClean="0"/>
              <a:t>Fare clic per modificare lo stile del titolo</a:t>
            </a:r>
            <a:endParaRPr kumimoji="0" lang="en-US"/>
          </a:p>
        </p:txBody>
      </p:sp>
      <p:sp>
        <p:nvSpPr>
          <p:cNvPr id="3" name="Segnaposto contenuto 2"/>
          <p:cNvSpPr>
            <a:spLocks noGrp="1"/>
          </p:cNvSpPr>
          <p:nvPr>
            <p:ph idx="1"/>
          </p:nvPr>
        </p:nvSpPr>
        <p:spPr/>
        <p:txBody>
          <a:bodyPr/>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4B6055F8-1D02-4417-9241-55C834FD9970}" type="datetimeFigureOut">
              <a:rPr lang="it-IT" smtClean="0"/>
              <a:pPr/>
              <a:t>24/04/2020</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B007B441-5312-499D-93C3-6E37886527FA}" type="slidenum">
              <a:rPr lang="it-IT" smtClean="0"/>
              <a:pPr/>
              <a:t>‹N›</a:t>
            </a:fld>
            <a:endParaRPr lang="it-IT"/>
          </a:p>
        </p:txBody>
      </p:sp>
    </p:spTree>
  </p:cSld>
  <p:clrMapOvr>
    <a:masterClrMapping/>
  </p:clrMapOvr>
  <p:transition>
    <p:wheel spokes="8"/>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14" name="Figura a mano libera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igura a mano libera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igura a mano libera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igura a mano libera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igura a mano libera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igura a mano libera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igura a mano libera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igura a mano libera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igura a mano libera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igura a mano libera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igura a mano libera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igura a mano libera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igura a mano libera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igura a mano libera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igura a mano libera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Segnaposto testo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extLst/>
          </a:lstStyle>
          <a:p>
            <a:fld id="{4B6055F8-1D02-4417-9241-55C834FD9970}" type="datetimeFigureOut">
              <a:rPr lang="it-IT" smtClean="0"/>
              <a:pPr/>
              <a:t>24/04/2020</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B007B441-5312-499D-93C3-6E37886527FA}" type="slidenum">
              <a:rPr lang="it-IT" smtClean="0"/>
              <a:pPr/>
              <a:t>‹N›</a:t>
            </a:fld>
            <a:endParaRPr lang="it-IT"/>
          </a:p>
        </p:txBody>
      </p:sp>
      <p:sp>
        <p:nvSpPr>
          <p:cNvPr id="7" name="Rettangolo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olo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it-IT" smtClean="0"/>
              <a:t>Fare clic per modificare lo stile del titolo</a:t>
            </a:r>
            <a:endParaRPr kumimoji="0" lang="en-US"/>
          </a:p>
        </p:txBody>
      </p:sp>
      <p:sp>
        <p:nvSpPr>
          <p:cNvPr id="8" name="Rettangolo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ttangolo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ttangolo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ttangolo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ttangolo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transition>
    <p:wheel spokes="8"/>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512064"/>
            <a:ext cx="8229600" cy="914400"/>
          </a:xfrm>
        </p:spPr>
        <p:txBody>
          <a:bodyPr/>
          <a:lstStyle>
            <a:extLst/>
          </a:lstStyle>
          <a:p>
            <a:r>
              <a:rPr kumimoji="0" lang="it-IT" smtClean="0"/>
              <a:t>Fare clic per modificare lo stile del titolo</a:t>
            </a:r>
            <a:endParaRPr kumimoji="0" lang="en-US"/>
          </a:p>
        </p:txBody>
      </p:sp>
      <p:sp>
        <p:nvSpPr>
          <p:cNvPr id="3" name="Segnaposto contenuto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extLst/>
          </a:lstStyle>
          <a:p>
            <a:fld id="{4B6055F8-1D02-4417-9241-55C834FD9970}" type="datetimeFigureOut">
              <a:rPr lang="it-IT" smtClean="0"/>
              <a:pPr/>
              <a:t>24/04/2020</a:t>
            </a:fld>
            <a:endParaRPr lang="it-IT"/>
          </a:p>
        </p:txBody>
      </p:sp>
      <p:sp>
        <p:nvSpPr>
          <p:cNvPr id="6" name="Segnaposto piè di pagina 5"/>
          <p:cNvSpPr>
            <a:spLocks noGrp="1"/>
          </p:cNvSpPr>
          <p:nvPr>
            <p:ph type="ftr" sz="quarter" idx="11"/>
          </p:nvPr>
        </p:nvSpPr>
        <p:spPr/>
        <p:txBody>
          <a:bodyPr/>
          <a:lstStyle>
            <a:extLst/>
          </a:lstStyle>
          <a:p>
            <a:endParaRPr lang="it-IT"/>
          </a:p>
        </p:txBody>
      </p:sp>
      <p:sp>
        <p:nvSpPr>
          <p:cNvPr id="7" name="Segnaposto numero diapositiva 6"/>
          <p:cNvSpPr>
            <a:spLocks noGrp="1"/>
          </p:cNvSpPr>
          <p:nvPr>
            <p:ph type="sldNum" sz="quarter" idx="12"/>
          </p:nvPr>
        </p:nvSpPr>
        <p:spPr/>
        <p:txBody>
          <a:bodyPr/>
          <a:lstStyle>
            <a:extLst/>
          </a:lstStyle>
          <a:p>
            <a:fld id="{B007B441-5312-499D-93C3-6E37886527FA}" type="slidenum">
              <a:rPr lang="it-IT" smtClean="0"/>
              <a:pPr/>
              <a:t>‹N›</a:t>
            </a:fld>
            <a:endParaRPr lang="it-IT"/>
          </a:p>
        </p:txBody>
      </p:sp>
    </p:spTree>
  </p:cSld>
  <p:clrMapOvr>
    <a:masterClrMapping/>
  </p:clrMapOvr>
  <p:transition>
    <p:wheel spokes="8"/>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5" name="Rettangolo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olo 1"/>
          <p:cNvSpPr>
            <a:spLocks noGrp="1"/>
          </p:cNvSpPr>
          <p:nvPr>
            <p:ph type="title"/>
          </p:nvPr>
        </p:nvSpPr>
        <p:spPr>
          <a:xfrm>
            <a:off x="504824" y="512064"/>
            <a:ext cx="7772400" cy="914400"/>
          </a:xfrm>
        </p:spPr>
        <p:txBody>
          <a:bodyPr anchor="t"/>
          <a:lstStyle>
            <a:lvl1pPr>
              <a:defRPr sz="4000"/>
            </a:lvl1pPr>
            <a:extLst/>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extLst/>
          </a:lstStyle>
          <a:p>
            <a:fld id="{4B6055F8-1D02-4417-9241-55C834FD9970}" type="datetimeFigureOut">
              <a:rPr lang="it-IT" smtClean="0"/>
              <a:pPr/>
              <a:t>24/04/2020</a:t>
            </a:fld>
            <a:endParaRPr lang="it-IT"/>
          </a:p>
        </p:txBody>
      </p:sp>
      <p:sp>
        <p:nvSpPr>
          <p:cNvPr id="8" name="Segnaposto piè di pagina 7"/>
          <p:cNvSpPr>
            <a:spLocks noGrp="1"/>
          </p:cNvSpPr>
          <p:nvPr>
            <p:ph type="ftr" sz="quarter" idx="11"/>
          </p:nvPr>
        </p:nvSpPr>
        <p:spPr/>
        <p:txBody>
          <a:bodyPr/>
          <a:lstStyle>
            <a:extLst/>
          </a:lstStyle>
          <a:p>
            <a:endParaRPr lang="it-IT"/>
          </a:p>
        </p:txBody>
      </p:sp>
      <p:sp>
        <p:nvSpPr>
          <p:cNvPr id="9" name="Segnaposto numero diapositiva 8"/>
          <p:cNvSpPr>
            <a:spLocks noGrp="1"/>
          </p:cNvSpPr>
          <p:nvPr>
            <p:ph type="sldNum" sz="quarter" idx="12"/>
          </p:nvPr>
        </p:nvSpPr>
        <p:spPr/>
        <p:txBody>
          <a:bodyPr/>
          <a:lstStyle>
            <a:extLst/>
          </a:lstStyle>
          <a:p>
            <a:fld id="{B007B441-5312-499D-93C3-6E37886527FA}" type="slidenum">
              <a:rPr lang="it-IT" smtClean="0"/>
              <a:pPr/>
              <a:t>‹N›</a:t>
            </a:fld>
            <a:endParaRPr lang="it-IT"/>
          </a:p>
        </p:txBody>
      </p:sp>
      <p:sp>
        <p:nvSpPr>
          <p:cNvPr id="16" name="Rettangolo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ttangolo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ttangolo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ttangolo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ttangolo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ttangolo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ttangolo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ttangolo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ttangolo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transition>
    <p:wheel spokes="8"/>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914400" y="512064"/>
            <a:ext cx="7772400" cy="914400"/>
          </a:xfrm>
        </p:spPr>
        <p:txBody>
          <a:bodyPr/>
          <a:lstStyle>
            <a:lvl1pPr>
              <a:defRPr sz="4000" cap="none" baseline="0"/>
            </a:lvl1pPr>
            <a:extLst/>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extLst/>
          </a:lstStyle>
          <a:p>
            <a:fld id="{4B6055F8-1D02-4417-9241-55C834FD9970}" type="datetimeFigureOut">
              <a:rPr lang="it-IT" smtClean="0"/>
              <a:pPr/>
              <a:t>24/04/2020</a:t>
            </a:fld>
            <a:endParaRPr lang="it-IT"/>
          </a:p>
        </p:txBody>
      </p:sp>
      <p:sp>
        <p:nvSpPr>
          <p:cNvPr id="4" name="Segnaposto piè di pagina 3"/>
          <p:cNvSpPr>
            <a:spLocks noGrp="1"/>
          </p:cNvSpPr>
          <p:nvPr>
            <p:ph type="ftr" sz="quarter" idx="11"/>
          </p:nvPr>
        </p:nvSpPr>
        <p:spPr/>
        <p:txBody>
          <a:bodyPr/>
          <a:lstStyle>
            <a:extLst/>
          </a:lstStyle>
          <a:p>
            <a:endParaRPr lang="it-IT"/>
          </a:p>
        </p:txBody>
      </p:sp>
      <p:sp>
        <p:nvSpPr>
          <p:cNvPr id="5" name="Segnaposto numero diapositiva 4"/>
          <p:cNvSpPr>
            <a:spLocks noGrp="1"/>
          </p:cNvSpPr>
          <p:nvPr>
            <p:ph type="sldNum" sz="quarter" idx="12"/>
          </p:nvPr>
        </p:nvSpPr>
        <p:spPr/>
        <p:txBody>
          <a:bodyPr/>
          <a:lstStyle>
            <a:extLst/>
          </a:lstStyle>
          <a:p>
            <a:fld id="{B007B441-5312-499D-93C3-6E37886527FA}" type="slidenum">
              <a:rPr lang="it-IT" smtClean="0"/>
              <a:pPr/>
              <a:t>‹N›</a:t>
            </a:fld>
            <a:endParaRPr lang="it-IT"/>
          </a:p>
        </p:txBody>
      </p:sp>
    </p:spTree>
  </p:cSld>
  <p:clrMapOvr>
    <a:masterClrMapping/>
  </p:clrMapOvr>
  <p:transition>
    <p:wheel spokes="8"/>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extLst/>
          </a:lstStyle>
          <a:p>
            <a:fld id="{4B6055F8-1D02-4417-9241-55C834FD9970}" type="datetimeFigureOut">
              <a:rPr lang="it-IT" smtClean="0"/>
              <a:pPr/>
              <a:t>24/04/2020</a:t>
            </a:fld>
            <a:endParaRPr lang="it-IT"/>
          </a:p>
        </p:txBody>
      </p:sp>
      <p:sp>
        <p:nvSpPr>
          <p:cNvPr id="3" name="Segnaposto piè di pagina 2"/>
          <p:cNvSpPr>
            <a:spLocks noGrp="1"/>
          </p:cNvSpPr>
          <p:nvPr>
            <p:ph type="ftr" sz="quarter" idx="11"/>
          </p:nvPr>
        </p:nvSpPr>
        <p:spPr/>
        <p:txBody>
          <a:bodyPr/>
          <a:lstStyle>
            <a:extLst/>
          </a:lstStyle>
          <a:p>
            <a:endParaRPr lang="it-IT"/>
          </a:p>
        </p:txBody>
      </p:sp>
      <p:sp>
        <p:nvSpPr>
          <p:cNvPr id="4" name="Segnaposto numero diapositiva 3"/>
          <p:cNvSpPr>
            <a:spLocks noGrp="1"/>
          </p:cNvSpPr>
          <p:nvPr>
            <p:ph type="sldNum" sz="quarter" idx="12"/>
          </p:nvPr>
        </p:nvSpPr>
        <p:spPr/>
        <p:txBody>
          <a:bodyPr/>
          <a:lstStyle>
            <a:extLst/>
          </a:lstStyle>
          <a:p>
            <a:fld id="{B007B441-5312-499D-93C3-6E37886527FA}" type="slidenum">
              <a:rPr lang="it-IT" smtClean="0"/>
              <a:pPr/>
              <a:t>‹N›</a:t>
            </a:fld>
            <a:endParaRPr lang="it-IT"/>
          </a:p>
        </p:txBody>
      </p:sp>
    </p:spTree>
  </p:cSld>
  <p:clrMapOvr>
    <a:masterClrMapping/>
  </p:clrMapOvr>
  <p:transition>
    <p:wheel spokes="8"/>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85800" y="273050"/>
            <a:ext cx="8229600" cy="1162050"/>
          </a:xfrm>
        </p:spPr>
        <p:txBody>
          <a:bodyPr anchor="ctr"/>
          <a:lstStyle>
            <a:lvl1pPr algn="l">
              <a:buNone/>
              <a:defRPr sz="3600" b="0"/>
            </a:lvl1pPr>
            <a:extLst/>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extLst/>
          </a:lstStyle>
          <a:p>
            <a:fld id="{4B6055F8-1D02-4417-9241-55C834FD9970}" type="datetimeFigureOut">
              <a:rPr lang="it-IT" smtClean="0"/>
              <a:pPr/>
              <a:t>24/04/2020</a:t>
            </a:fld>
            <a:endParaRPr lang="it-IT"/>
          </a:p>
        </p:txBody>
      </p:sp>
      <p:sp>
        <p:nvSpPr>
          <p:cNvPr id="6" name="Segnaposto piè di pagina 5"/>
          <p:cNvSpPr>
            <a:spLocks noGrp="1"/>
          </p:cNvSpPr>
          <p:nvPr>
            <p:ph type="ftr" sz="quarter" idx="11"/>
          </p:nvPr>
        </p:nvSpPr>
        <p:spPr/>
        <p:txBody>
          <a:bodyPr/>
          <a:lstStyle>
            <a:extLst/>
          </a:lstStyle>
          <a:p>
            <a:endParaRPr lang="it-IT"/>
          </a:p>
        </p:txBody>
      </p:sp>
      <p:sp>
        <p:nvSpPr>
          <p:cNvPr id="7" name="Segnaposto numero diapositiva 6"/>
          <p:cNvSpPr>
            <a:spLocks noGrp="1"/>
          </p:cNvSpPr>
          <p:nvPr>
            <p:ph type="sldNum" sz="quarter" idx="12"/>
          </p:nvPr>
        </p:nvSpPr>
        <p:spPr/>
        <p:txBody>
          <a:bodyPr/>
          <a:lstStyle>
            <a:extLst/>
          </a:lstStyle>
          <a:p>
            <a:fld id="{B007B441-5312-499D-93C3-6E37886527FA}" type="slidenum">
              <a:rPr lang="it-IT" smtClean="0"/>
              <a:pPr/>
              <a:t>‹N›</a:t>
            </a:fld>
            <a:endParaRPr lang="it-IT"/>
          </a:p>
        </p:txBody>
      </p:sp>
    </p:spTree>
  </p:cSld>
  <p:clrMapOvr>
    <a:masterClrMapping/>
  </p:clrMapOvr>
  <p:transition>
    <p:wheel spokes="8"/>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8" name="Rettangolo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Connettore 1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uppo 9"/>
          <p:cNvGrpSpPr/>
          <p:nvPr/>
        </p:nvGrpSpPr>
        <p:grpSpPr>
          <a:xfrm rot="5400000">
            <a:off x="8514581" y="1219200"/>
            <a:ext cx="132763" cy="128466"/>
            <a:chOff x="6668087" y="1297746"/>
            <a:chExt cx="161840" cy="156602"/>
          </a:xfrm>
        </p:grpSpPr>
        <p:cxnSp>
          <p:nvCxnSpPr>
            <p:cNvPr id="15" name="Connettore 1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Connettore 1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Connettore 1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olo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it-IT" smtClean="0"/>
              <a:t>Fare clic per modificare lo stile del titolo</a:t>
            </a:r>
            <a:endParaRPr kumimoji="0" lang="en-US"/>
          </a:p>
        </p:txBody>
      </p:sp>
      <p:sp>
        <p:nvSpPr>
          <p:cNvPr id="3" name="Segnaposto immagine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it-IT" smtClean="0"/>
              <a:t>Fare clic sull'icona per inserire un'immagine</a:t>
            </a:r>
            <a:endParaRPr kumimoji="0" lang="en-US"/>
          </a:p>
        </p:txBody>
      </p:sp>
      <p:sp>
        <p:nvSpPr>
          <p:cNvPr id="4" name="Segnaposto testo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it-IT" smtClean="0"/>
              <a:t>Fare clic per modificare stili del testo dello schema</a:t>
            </a:r>
          </a:p>
        </p:txBody>
      </p:sp>
      <p:grpSp>
        <p:nvGrpSpPr>
          <p:cNvPr id="14" name="Gruppo 13"/>
          <p:cNvGrpSpPr/>
          <p:nvPr/>
        </p:nvGrpSpPr>
        <p:grpSpPr>
          <a:xfrm rot="5400000">
            <a:off x="8666981" y="1371600"/>
            <a:ext cx="132763" cy="128466"/>
            <a:chOff x="6668087" y="1297746"/>
            <a:chExt cx="161840" cy="156602"/>
          </a:xfrm>
        </p:grpSpPr>
        <p:cxnSp>
          <p:nvCxnSpPr>
            <p:cNvPr id="11" name="Connettore 1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Connettore 1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Connettore 1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uppo 17"/>
          <p:cNvGrpSpPr/>
          <p:nvPr/>
        </p:nvGrpSpPr>
        <p:grpSpPr>
          <a:xfrm rot="5400000">
            <a:off x="8320088" y="1474763"/>
            <a:ext cx="132763" cy="128466"/>
            <a:chOff x="6668087" y="1297746"/>
            <a:chExt cx="161840" cy="156602"/>
          </a:xfrm>
        </p:grpSpPr>
        <p:cxnSp>
          <p:nvCxnSpPr>
            <p:cNvPr id="19" name="Connettore 1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Connettore 1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Connettore 1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Segnaposto data 4"/>
          <p:cNvSpPr>
            <a:spLocks noGrp="1"/>
          </p:cNvSpPr>
          <p:nvPr>
            <p:ph type="dt" sz="half" idx="10"/>
          </p:nvPr>
        </p:nvSpPr>
        <p:spPr>
          <a:xfrm>
            <a:off x="6477000" y="55499"/>
            <a:ext cx="2133600" cy="365125"/>
          </a:xfrm>
        </p:spPr>
        <p:txBody>
          <a:bodyPr/>
          <a:lstStyle>
            <a:extLst/>
          </a:lstStyle>
          <a:p>
            <a:fld id="{4B6055F8-1D02-4417-9241-55C834FD9970}" type="datetimeFigureOut">
              <a:rPr lang="it-IT" smtClean="0"/>
              <a:pPr/>
              <a:t>24/04/2020</a:t>
            </a:fld>
            <a:endParaRPr lang="it-IT"/>
          </a:p>
        </p:txBody>
      </p:sp>
      <p:sp>
        <p:nvSpPr>
          <p:cNvPr id="6" name="Segnaposto piè di pagina 5"/>
          <p:cNvSpPr>
            <a:spLocks noGrp="1"/>
          </p:cNvSpPr>
          <p:nvPr>
            <p:ph type="ftr" sz="quarter" idx="11"/>
          </p:nvPr>
        </p:nvSpPr>
        <p:spPr>
          <a:xfrm>
            <a:off x="914400" y="55499"/>
            <a:ext cx="5562600" cy="365125"/>
          </a:xfrm>
        </p:spPr>
        <p:txBody>
          <a:bodyPr/>
          <a:lstStyle>
            <a:extLst/>
          </a:lstStyle>
          <a:p>
            <a:endParaRPr lang="it-IT"/>
          </a:p>
        </p:txBody>
      </p:sp>
      <p:sp>
        <p:nvSpPr>
          <p:cNvPr id="7" name="Segnaposto numero diapositiva 6"/>
          <p:cNvSpPr>
            <a:spLocks noGrp="1"/>
          </p:cNvSpPr>
          <p:nvPr>
            <p:ph type="sldNum" sz="quarter" idx="12"/>
          </p:nvPr>
        </p:nvSpPr>
        <p:spPr>
          <a:xfrm>
            <a:off x="8610600" y="55499"/>
            <a:ext cx="457200" cy="365125"/>
          </a:xfrm>
        </p:spPr>
        <p:txBody>
          <a:bodyPr/>
          <a:lstStyle>
            <a:extLst/>
          </a:lstStyle>
          <a:p>
            <a:fld id="{B007B441-5312-499D-93C3-6E37886527FA}" type="slidenum">
              <a:rPr lang="it-IT" smtClean="0"/>
              <a:pPr/>
              <a:t>‹N›</a:t>
            </a:fld>
            <a:endParaRPr lang="it-IT"/>
          </a:p>
        </p:txBody>
      </p:sp>
    </p:spTree>
  </p:cSld>
  <p:clrMapOvr>
    <a:masterClrMapping/>
  </p:clrMapOvr>
  <p:transition>
    <p:wheel spokes="8"/>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ttangolo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ttangolo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ttangolo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ttangolo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ttangolo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ttangolo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ttangolo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ttangolo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ttangolo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Segnaposto titolo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it-IT" smtClean="0"/>
              <a:t>Fare clic per modificare lo stile del titolo</a:t>
            </a:r>
            <a:endParaRPr kumimoji="0" lang="en-US"/>
          </a:p>
        </p:txBody>
      </p:sp>
      <p:sp>
        <p:nvSpPr>
          <p:cNvPr id="13" name="Segnaposto testo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4" name="Segnaposto data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4B6055F8-1D02-4417-9241-55C834FD9970}" type="datetimeFigureOut">
              <a:rPr lang="it-IT" smtClean="0"/>
              <a:pPr/>
              <a:t>24/04/2020</a:t>
            </a:fld>
            <a:endParaRPr lang="it-IT"/>
          </a:p>
        </p:txBody>
      </p:sp>
      <p:sp>
        <p:nvSpPr>
          <p:cNvPr id="3" name="Segnaposto piè di pagina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it-IT"/>
          </a:p>
        </p:txBody>
      </p:sp>
      <p:sp>
        <p:nvSpPr>
          <p:cNvPr id="23" name="Segnaposto numero diapositiva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B007B441-5312-499D-93C3-6E37886527FA}" type="slidenum">
              <a:rPr lang="it-IT" smtClean="0"/>
              <a:pPr/>
              <a:t>‹N›</a:t>
            </a:fld>
            <a:endParaRPr lang="it-IT"/>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wheel spokes="8"/>
  </p:transition>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image" Target="../media/image22.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notesSlide" Target="../notesSlides/notesSlide1.xml"/><Relationship Id="rId7" Type="http://schemas.openxmlformats.org/officeDocument/2006/relationships/image" Target="../media/image9.jpeg"/><Relationship Id="rId2" Type="http://schemas.openxmlformats.org/officeDocument/2006/relationships/slideLayout" Target="../slideLayouts/slideLayout9.xml"/><Relationship Id="rId1" Type="http://schemas.openxmlformats.org/officeDocument/2006/relationships/tags" Target="../tags/tag1.xml"/><Relationship Id="rId6" Type="http://schemas.openxmlformats.org/officeDocument/2006/relationships/image" Target="../media/image8.png"/><Relationship Id="rId5" Type="http://schemas.openxmlformats.org/officeDocument/2006/relationships/image" Target="../media/image7.jpeg"/><Relationship Id="rId4" Type="http://schemas.openxmlformats.org/officeDocument/2006/relationships/image" Target="../media/image6.jpeg"/><Relationship Id="rId9" Type="http://schemas.openxmlformats.org/officeDocument/2006/relationships/image" Target="../media/image11.jpeg"/></Relationships>
</file>

<file path=ppt/slides/_rels/slide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9.xml"/><Relationship Id="rId5" Type="http://schemas.openxmlformats.org/officeDocument/2006/relationships/image" Target="../media/image16.jpeg"/><Relationship Id="rId4" Type="http://schemas.openxmlformats.org/officeDocument/2006/relationships/image" Target="../media/image15.jpeg"/></Relationships>
</file>

<file path=ppt/slides/_rels/slide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jpeg"/><Relationship Id="rId1" Type="http://schemas.openxmlformats.org/officeDocument/2006/relationships/slideLayout" Target="../slideLayouts/slideLayout9.xml"/><Relationship Id="rId4" Type="http://schemas.openxmlformats.org/officeDocument/2006/relationships/image" Target="../media/image1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914400" y="2204864"/>
            <a:ext cx="7772400" cy="4248472"/>
          </a:xfrm>
        </p:spPr>
        <p:txBody>
          <a:bodyPr/>
          <a:lstStyle/>
          <a:p>
            <a:r>
              <a:rPr lang="it-IT" sz="4400" dirty="0" smtClean="0">
                <a:solidFill>
                  <a:srgbClr val="FF0000"/>
                </a:solidFill>
              </a:rPr>
              <a:t>COVID-19 EMERGENCY </a:t>
            </a:r>
            <a:br>
              <a:rPr lang="it-IT" sz="4400" dirty="0" smtClean="0">
                <a:solidFill>
                  <a:srgbClr val="FF0000"/>
                </a:solidFill>
              </a:rPr>
            </a:br>
            <a:r>
              <a:rPr lang="it-IT" sz="4400" dirty="0" smtClean="0">
                <a:solidFill>
                  <a:srgbClr val="FF0000"/>
                </a:solidFill>
              </a:rPr>
              <a:t/>
            </a:r>
            <a:br>
              <a:rPr lang="it-IT" sz="4400" dirty="0" smtClean="0">
                <a:solidFill>
                  <a:srgbClr val="FF0000"/>
                </a:solidFill>
              </a:rPr>
            </a:br>
            <a:r>
              <a:rPr lang="it-IT" sz="4400" dirty="0" smtClean="0">
                <a:solidFill>
                  <a:srgbClr val="FF0000"/>
                </a:solidFill>
              </a:rPr>
              <a:t/>
            </a:r>
            <a:br>
              <a:rPr lang="it-IT" sz="4400" dirty="0" smtClean="0">
                <a:solidFill>
                  <a:srgbClr val="FF0000"/>
                </a:solidFill>
              </a:rPr>
            </a:br>
            <a:r>
              <a:rPr lang="it-IT" sz="4400" dirty="0" smtClean="0">
                <a:solidFill>
                  <a:srgbClr val="FF0000"/>
                </a:solidFill>
              </a:rPr>
              <a:t> </a:t>
            </a:r>
            <a:br>
              <a:rPr lang="it-IT" sz="4400" dirty="0" smtClean="0">
                <a:solidFill>
                  <a:srgbClr val="FF0000"/>
                </a:solidFill>
              </a:rPr>
            </a:br>
            <a:r>
              <a:rPr lang="it-IT" sz="4400" dirty="0" smtClean="0">
                <a:solidFill>
                  <a:srgbClr val="FF0000"/>
                </a:solidFill>
              </a:rPr>
              <a:t/>
            </a:r>
            <a:br>
              <a:rPr lang="it-IT" sz="4400" dirty="0" smtClean="0">
                <a:solidFill>
                  <a:srgbClr val="FF0000"/>
                </a:solidFill>
              </a:rPr>
            </a:br>
            <a:r>
              <a:rPr lang="it-IT" sz="2400" dirty="0" smtClean="0">
                <a:solidFill>
                  <a:srgbClr val="00B0F0"/>
                </a:solidFill>
              </a:rPr>
              <a:t>Docente : Russo Spena R.</a:t>
            </a:r>
            <a:br>
              <a:rPr lang="it-IT" sz="2400" dirty="0" smtClean="0">
                <a:solidFill>
                  <a:srgbClr val="00B0F0"/>
                </a:solidFill>
              </a:rPr>
            </a:br>
            <a:r>
              <a:rPr lang="it-IT" sz="2400" dirty="0" smtClean="0">
                <a:solidFill>
                  <a:srgbClr val="00B0F0"/>
                </a:solidFill>
              </a:rPr>
              <a:t>Voce Narrante : Doc. L2 </a:t>
            </a:r>
            <a:r>
              <a:rPr lang="it-IT" sz="2400" dirty="0" err="1" smtClean="0">
                <a:solidFill>
                  <a:srgbClr val="00B0F0"/>
                </a:solidFill>
              </a:rPr>
              <a:t>Soriente</a:t>
            </a:r>
            <a:r>
              <a:rPr lang="it-IT" sz="2400" dirty="0" smtClean="0">
                <a:solidFill>
                  <a:srgbClr val="00B0F0"/>
                </a:solidFill>
              </a:rPr>
              <a:t> G.</a:t>
            </a:r>
            <a:endParaRPr lang="it-IT" sz="4400" dirty="0">
              <a:solidFill>
                <a:srgbClr val="00B0F0"/>
              </a:solidFill>
            </a:endParaRPr>
          </a:p>
        </p:txBody>
      </p:sp>
      <p:sp>
        <p:nvSpPr>
          <p:cNvPr id="4" name="Segnaposto testo 3"/>
          <p:cNvSpPr>
            <a:spLocks noGrp="1"/>
          </p:cNvSpPr>
          <p:nvPr>
            <p:ph type="subTitle" idx="1"/>
          </p:nvPr>
        </p:nvSpPr>
        <p:spPr>
          <a:xfrm>
            <a:off x="914400" y="2834640"/>
            <a:ext cx="7772400" cy="1530464"/>
          </a:xfrm>
        </p:spPr>
        <p:txBody>
          <a:bodyPr/>
          <a:lstStyle/>
          <a:p>
            <a:r>
              <a:rPr lang="it-IT" dirty="0" smtClean="0"/>
              <a:t> </a:t>
            </a:r>
            <a:r>
              <a:rPr lang="it-IT" sz="3600" dirty="0" smtClean="0">
                <a:solidFill>
                  <a:srgbClr val="00B050"/>
                </a:solidFill>
                <a:latin typeface="Times New Roman" pitchFamily="18" charset="0"/>
                <a:cs typeface="Times New Roman" pitchFamily="18" charset="0"/>
              </a:rPr>
              <a:t>C</a:t>
            </a:r>
            <a:r>
              <a:rPr lang="it-IT" sz="3600" dirty="0" smtClean="0">
                <a:latin typeface="Times New Roman" pitchFamily="18" charset="0"/>
                <a:cs typeface="Times New Roman" pitchFamily="18" charset="0"/>
              </a:rPr>
              <a:t>L</a:t>
            </a:r>
            <a:r>
              <a:rPr lang="it-IT" sz="3600" dirty="0" smtClean="0">
                <a:solidFill>
                  <a:srgbClr val="FF0000"/>
                </a:solidFill>
                <a:latin typeface="Times New Roman" pitchFamily="18" charset="0"/>
                <a:cs typeface="Times New Roman" pitchFamily="18" charset="0"/>
              </a:rPr>
              <a:t>I</a:t>
            </a:r>
            <a:r>
              <a:rPr lang="it-IT" sz="3600" dirty="0" smtClean="0">
                <a:solidFill>
                  <a:srgbClr val="00B050"/>
                </a:solidFill>
                <a:latin typeface="Times New Roman" pitchFamily="18" charset="0"/>
                <a:cs typeface="Times New Roman" pitchFamily="18" charset="0"/>
              </a:rPr>
              <a:t>L</a:t>
            </a:r>
            <a:endParaRPr lang="it-IT" dirty="0" smtClean="0"/>
          </a:p>
        </p:txBody>
      </p:sp>
    </p:spTree>
  </p:cSld>
  <p:clrMapOvr>
    <a:masterClrMapping/>
  </p:clrMapOvr>
  <p:transition>
    <p:wheel spokes="8"/>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#ISTAYATHOME</a:t>
            </a:r>
            <a:r>
              <a:rPr lang="it-IT" dirty="0" smtClean="0"/>
              <a:t> . . .  So I help Italy and the </a:t>
            </a:r>
            <a:r>
              <a:rPr lang="it-IT" dirty="0" err="1" smtClean="0"/>
              <a:t>whole</a:t>
            </a:r>
            <a:r>
              <a:rPr lang="it-IT" dirty="0" smtClean="0"/>
              <a:t> world </a:t>
            </a:r>
            <a:r>
              <a:rPr lang="it-IT" dirty="0" err="1" smtClean="0"/>
              <a:t>to</a:t>
            </a:r>
            <a:r>
              <a:rPr lang="it-IT" dirty="0" smtClean="0"/>
              <a:t> start </a:t>
            </a:r>
            <a:r>
              <a:rPr lang="it-IT" dirty="0" err="1" smtClean="0"/>
              <a:t>again</a:t>
            </a:r>
            <a:r>
              <a:rPr lang="it-IT" dirty="0" smtClean="0"/>
              <a:t> </a:t>
            </a:r>
            <a:r>
              <a:rPr lang="it-IT" dirty="0" err="1" smtClean="0"/>
              <a:t>better</a:t>
            </a:r>
            <a:r>
              <a:rPr lang="it-IT" dirty="0" smtClean="0"/>
              <a:t> </a:t>
            </a:r>
            <a:r>
              <a:rPr lang="it-IT" dirty="0" err="1" smtClean="0"/>
              <a:t>before</a:t>
            </a:r>
            <a:r>
              <a:rPr lang="it-IT" dirty="0" smtClean="0"/>
              <a:t>.</a:t>
            </a:r>
            <a:br>
              <a:rPr lang="it-IT" dirty="0" smtClean="0"/>
            </a:br>
            <a:endParaRPr lang="it-IT" dirty="0"/>
          </a:p>
        </p:txBody>
      </p:sp>
      <p:pic>
        <p:nvPicPr>
          <p:cNvPr id="5" name="Segnaposto immagine 4" descr="iorestoacasa.jfif"/>
          <p:cNvPicPr>
            <a:picLocks noGrp="1" noChangeAspect="1"/>
          </p:cNvPicPr>
          <p:nvPr>
            <p:ph type="pic" idx="1"/>
          </p:nvPr>
        </p:nvPicPr>
        <p:blipFill>
          <a:blip r:embed="rId2" cstate="print"/>
          <a:srcRect l="2284" r="2284"/>
          <a:stretch>
            <a:fillRect/>
          </a:stretch>
        </p:blipFill>
        <p:spPr>
          <a:xfrm>
            <a:off x="1071538" y="2332463"/>
            <a:ext cx="7622598" cy="3739744"/>
          </a:xfrm>
        </p:spPr>
      </p:pic>
      <p:sp>
        <p:nvSpPr>
          <p:cNvPr id="4" name="Segnaposto testo 3"/>
          <p:cNvSpPr>
            <a:spLocks noGrp="1"/>
          </p:cNvSpPr>
          <p:nvPr>
            <p:ph type="body" sz="half" idx="2"/>
          </p:nvPr>
        </p:nvSpPr>
        <p:spPr/>
        <p:txBody>
          <a:bodyPr>
            <a:normAutofit fontScale="92500" lnSpcReduction="20000"/>
          </a:bodyPr>
          <a:lstStyle/>
          <a:p>
            <a:r>
              <a:rPr lang="it-IT" sz="2400" dirty="0" err="1" smtClean="0"/>
              <a:t>To</a:t>
            </a:r>
            <a:r>
              <a:rPr lang="it-IT" sz="2400" dirty="0" smtClean="0"/>
              <a:t>  </a:t>
            </a:r>
            <a:r>
              <a:rPr lang="it-IT" sz="2400" dirty="0" err="1" smtClean="0"/>
              <a:t>respect</a:t>
            </a:r>
            <a:r>
              <a:rPr lang="it-IT" sz="2400" dirty="0" smtClean="0"/>
              <a:t>  more  the  </a:t>
            </a:r>
            <a:r>
              <a:rPr lang="it-IT" sz="2400" dirty="0" err="1" smtClean="0"/>
              <a:t>needs</a:t>
            </a:r>
            <a:r>
              <a:rPr lang="it-IT" sz="2400" dirty="0" smtClean="0"/>
              <a:t>  </a:t>
            </a:r>
            <a:r>
              <a:rPr lang="it-IT" sz="2400" dirty="0" err="1" smtClean="0"/>
              <a:t>of</a:t>
            </a:r>
            <a:r>
              <a:rPr lang="it-IT" sz="2400" dirty="0" smtClean="0"/>
              <a:t>  nature  and  the  </a:t>
            </a:r>
            <a:r>
              <a:rPr lang="it-IT" sz="2400" dirty="0" err="1" smtClean="0"/>
              <a:t>human</a:t>
            </a:r>
            <a:r>
              <a:rPr lang="it-IT" sz="2400" dirty="0" smtClean="0"/>
              <a:t> </a:t>
            </a:r>
            <a:r>
              <a:rPr lang="it-IT" sz="2400" dirty="0" err="1" smtClean="0"/>
              <a:t>species</a:t>
            </a:r>
            <a:r>
              <a:rPr lang="it-IT" sz="1800" dirty="0" smtClean="0"/>
              <a:t>.</a:t>
            </a:r>
            <a:endParaRPr lang="it-IT" sz="1800" dirty="0"/>
          </a:p>
        </p:txBody>
      </p:sp>
    </p:spTree>
  </p:cSld>
  <p:clrMapOvr>
    <a:masterClrMapping/>
  </p:clrMapOvr>
  <p:transition>
    <p:wheel spokes="8"/>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p:txBody>
          <a:bodyPr/>
          <a:lstStyle/>
          <a:p>
            <a:pPr algn="ctr"/>
            <a:r>
              <a:rPr lang="it-IT" sz="3600" dirty="0" smtClean="0">
                <a:solidFill>
                  <a:schemeClr val="bg2"/>
                </a:solidFill>
                <a:latin typeface="Times New Roman" pitchFamily="18" charset="0"/>
                <a:cs typeface="Times New Roman" pitchFamily="18" charset="0"/>
              </a:rPr>
              <a:t>NOW   IT’S  YOUR  TURN </a:t>
            </a:r>
            <a:endParaRPr lang="it-IT" sz="3600" dirty="0">
              <a:solidFill>
                <a:schemeClr val="bg2"/>
              </a:solidFill>
              <a:latin typeface="Times New Roman" pitchFamily="18" charset="0"/>
              <a:cs typeface="Times New Roman" pitchFamily="18" charset="0"/>
            </a:endParaRPr>
          </a:p>
        </p:txBody>
      </p:sp>
      <p:sp>
        <p:nvSpPr>
          <p:cNvPr id="6" name="Segnaposto contenuto 5"/>
          <p:cNvSpPr>
            <a:spLocks noGrp="1"/>
          </p:cNvSpPr>
          <p:nvPr>
            <p:ph idx="1"/>
          </p:nvPr>
        </p:nvSpPr>
        <p:spPr/>
        <p:txBody>
          <a:bodyPr>
            <a:normAutofit lnSpcReduction="10000"/>
          </a:bodyPr>
          <a:lstStyle/>
          <a:p>
            <a:r>
              <a:rPr lang="it-IT" sz="2400" dirty="0" smtClean="0">
                <a:solidFill>
                  <a:srgbClr val="FF0000"/>
                </a:solidFill>
              </a:rPr>
              <a:t>Traduci  l’intera lezione ( utilizza il dizionario, il traduttore Google . . .).</a:t>
            </a:r>
          </a:p>
          <a:p>
            <a:r>
              <a:rPr lang="it-IT" sz="2400" dirty="0" smtClean="0">
                <a:solidFill>
                  <a:srgbClr val="FF0000"/>
                </a:solidFill>
              </a:rPr>
              <a:t>Cerca i nomi al singolare,  </a:t>
            </a:r>
            <a:r>
              <a:rPr lang="it-IT" sz="2400" dirty="0" err="1" smtClean="0">
                <a:solidFill>
                  <a:srgbClr val="FF0000"/>
                </a:solidFill>
              </a:rPr>
              <a:t>volgili</a:t>
            </a:r>
            <a:r>
              <a:rPr lang="it-IT" sz="2400" dirty="0" smtClean="0">
                <a:solidFill>
                  <a:srgbClr val="FF0000"/>
                </a:solidFill>
              </a:rPr>
              <a:t>  al plurale e viceversa.</a:t>
            </a:r>
          </a:p>
          <a:p>
            <a:r>
              <a:rPr lang="it-IT" sz="2400" dirty="0" smtClean="0">
                <a:solidFill>
                  <a:srgbClr val="FF0000"/>
                </a:solidFill>
              </a:rPr>
              <a:t>Colora di azzurro tutti i verbi.</a:t>
            </a:r>
          </a:p>
          <a:p>
            <a:r>
              <a:rPr lang="it-IT" sz="2400" dirty="0" smtClean="0">
                <a:solidFill>
                  <a:srgbClr val="FF0000"/>
                </a:solidFill>
              </a:rPr>
              <a:t>Coniuga al  </a:t>
            </a:r>
            <a:r>
              <a:rPr lang="it-IT" sz="2400" dirty="0" err="1" smtClean="0">
                <a:solidFill>
                  <a:srgbClr val="FF0000"/>
                </a:solidFill>
              </a:rPr>
              <a:t>simple</a:t>
            </a:r>
            <a:r>
              <a:rPr lang="it-IT" sz="2400" dirty="0" smtClean="0">
                <a:solidFill>
                  <a:srgbClr val="FF0000"/>
                </a:solidFill>
              </a:rPr>
              <a:t>  </a:t>
            </a:r>
            <a:r>
              <a:rPr lang="it-IT" sz="2400" dirty="0" err="1" smtClean="0">
                <a:solidFill>
                  <a:srgbClr val="FF0000"/>
                </a:solidFill>
              </a:rPr>
              <a:t>present</a:t>
            </a:r>
            <a:r>
              <a:rPr lang="it-IT" sz="2400" dirty="0" smtClean="0">
                <a:solidFill>
                  <a:srgbClr val="FF0000"/>
                </a:solidFill>
              </a:rPr>
              <a:t> ( forma affermativa, negativa, interrogativa) la frase : “I    STAY   AT   HOME”.  </a:t>
            </a:r>
          </a:p>
          <a:p>
            <a:r>
              <a:rPr lang="it-IT" sz="2400" dirty="0" smtClean="0">
                <a:solidFill>
                  <a:srgbClr val="FF0000"/>
                </a:solidFill>
              </a:rPr>
              <a:t>Scrivi una frase semplice in inglese  sulla tua esperienza personale  dell’emergenza Covid-19</a:t>
            </a:r>
          </a:p>
          <a:p>
            <a:r>
              <a:rPr lang="it-IT" sz="2400" dirty="0" smtClean="0">
                <a:solidFill>
                  <a:srgbClr val="FF0000"/>
                </a:solidFill>
              </a:rPr>
              <a:t>RICORDA : </a:t>
            </a:r>
          </a:p>
          <a:p>
            <a:r>
              <a:rPr lang="it-IT" sz="2400" dirty="0" smtClean="0">
                <a:solidFill>
                  <a:srgbClr val="FF0000"/>
                </a:solidFill>
              </a:rPr>
              <a:t>“ Quando il gioco si fa duro, i duri cominciano a giocare !” </a:t>
            </a:r>
          </a:p>
          <a:p>
            <a:r>
              <a:rPr lang="it-IT" sz="2400" dirty="0" smtClean="0">
                <a:solidFill>
                  <a:srgbClr val="FF0000"/>
                </a:solidFill>
              </a:rPr>
              <a:t>(</a:t>
            </a:r>
            <a:r>
              <a:rPr lang="it-IT" sz="2400" dirty="0" err="1" smtClean="0">
                <a:solidFill>
                  <a:srgbClr val="FF0000"/>
                </a:solidFill>
              </a:rPr>
              <a:t>When</a:t>
            </a:r>
            <a:r>
              <a:rPr lang="it-IT" sz="2400" dirty="0" smtClean="0">
                <a:solidFill>
                  <a:srgbClr val="FF0000"/>
                </a:solidFill>
              </a:rPr>
              <a:t>  the  </a:t>
            </a:r>
            <a:r>
              <a:rPr lang="it-IT" sz="2400" dirty="0" err="1" smtClean="0">
                <a:solidFill>
                  <a:srgbClr val="FF0000"/>
                </a:solidFill>
              </a:rPr>
              <a:t>going</a:t>
            </a:r>
            <a:r>
              <a:rPr lang="it-IT" sz="2400" dirty="0" smtClean="0">
                <a:solidFill>
                  <a:srgbClr val="FF0000"/>
                </a:solidFill>
              </a:rPr>
              <a:t>  </a:t>
            </a:r>
            <a:r>
              <a:rPr lang="it-IT" sz="2400" dirty="0" err="1" smtClean="0">
                <a:solidFill>
                  <a:srgbClr val="FF0000"/>
                </a:solidFill>
              </a:rPr>
              <a:t>gets</a:t>
            </a:r>
            <a:r>
              <a:rPr lang="it-IT" sz="2400" dirty="0" smtClean="0">
                <a:solidFill>
                  <a:srgbClr val="FF0000"/>
                </a:solidFill>
              </a:rPr>
              <a:t>  </a:t>
            </a:r>
            <a:r>
              <a:rPr lang="it-IT" sz="2400" dirty="0" err="1" smtClean="0">
                <a:solidFill>
                  <a:srgbClr val="FF0000"/>
                </a:solidFill>
              </a:rPr>
              <a:t>tough</a:t>
            </a:r>
            <a:r>
              <a:rPr lang="it-IT" sz="2400" dirty="0" smtClean="0">
                <a:solidFill>
                  <a:srgbClr val="FF0000"/>
                </a:solidFill>
              </a:rPr>
              <a:t>,  the  </a:t>
            </a:r>
            <a:r>
              <a:rPr lang="it-IT" sz="2400" dirty="0" err="1" smtClean="0">
                <a:solidFill>
                  <a:srgbClr val="FF0000"/>
                </a:solidFill>
              </a:rPr>
              <a:t>tough</a:t>
            </a:r>
            <a:r>
              <a:rPr lang="it-IT" sz="2400" dirty="0" smtClean="0">
                <a:solidFill>
                  <a:srgbClr val="FF0000"/>
                </a:solidFill>
              </a:rPr>
              <a:t>  </a:t>
            </a:r>
            <a:r>
              <a:rPr lang="it-IT" sz="2400" dirty="0" err="1" smtClean="0">
                <a:solidFill>
                  <a:srgbClr val="FF0000"/>
                </a:solidFill>
              </a:rPr>
              <a:t>get</a:t>
            </a:r>
            <a:r>
              <a:rPr lang="it-IT" sz="2400" dirty="0" smtClean="0">
                <a:solidFill>
                  <a:srgbClr val="FF0000"/>
                </a:solidFill>
              </a:rPr>
              <a:t>  </a:t>
            </a:r>
            <a:r>
              <a:rPr lang="it-IT" sz="2400" dirty="0" err="1" smtClean="0">
                <a:solidFill>
                  <a:srgbClr val="FF0000"/>
                </a:solidFill>
              </a:rPr>
              <a:t>going</a:t>
            </a:r>
            <a:r>
              <a:rPr lang="it-IT" sz="2400" dirty="0" smtClean="0">
                <a:solidFill>
                  <a:srgbClr val="FF0000"/>
                </a:solidFill>
              </a:rPr>
              <a:t>!”</a:t>
            </a:r>
          </a:p>
          <a:p>
            <a:endParaRPr lang="it-IT" dirty="0">
              <a:solidFill>
                <a:srgbClr val="FF0000"/>
              </a:solidFill>
            </a:endParaRPr>
          </a:p>
        </p:txBody>
      </p:sp>
      <p:pic>
        <p:nvPicPr>
          <p:cNvPr id="7" name="Immagine 6" descr="recor.jfif"/>
          <p:cNvPicPr>
            <a:picLocks noChangeAspect="1"/>
          </p:cNvPicPr>
          <p:nvPr/>
        </p:nvPicPr>
        <p:blipFill>
          <a:blip r:embed="rId3" cstate="print"/>
          <a:stretch>
            <a:fillRect/>
          </a:stretch>
        </p:blipFill>
        <p:spPr>
          <a:xfrm rot="1880945">
            <a:off x="7560741" y="440229"/>
            <a:ext cx="1371645" cy="1114286"/>
          </a:xfrm>
          <a:prstGeom prst="rect">
            <a:avLst/>
          </a:prstGeom>
        </p:spPr>
      </p:pic>
      <p:pic>
        <p:nvPicPr>
          <p:cNvPr id="8" name="Immagine 7" descr="emo invogliante.jfif"/>
          <p:cNvPicPr>
            <a:picLocks noChangeAspect="1"/>
          </p:cNvPicPr>
          <p:nvPr/>
        </p:nvPicPr>
        <p:blipFill>
          <a:blip r:embed="rId4" cstate="print"/>
          <a:stretch>
            <a:fillRect/>
          </a:stretch>
        </p:blipFill>
        <p:spPr>
          <a:xfrm>
            <a:off x="7143768" y="4572008"/>
            <a:ext cx="1000132" cy="714380"/>
          </a:xfrm>
          <a:prstGeom prst="rect">
            <a:avLst/>
          </a:prstGeom>
        </p:spPr>
      </p:pic>
    </p:spTree>
    <p:custDataLst>
      <p:tags r:id="rId1"/>
    </p:custDataLst>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 calcmode="lin" valueType="num">
                                      <p:cBhvr additive="base">
                                        <p:cTn id="3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
                                            <p:txEl>
                                              <p:pRg st="6" end="6"/>
                                            </p:txEl>
                                          </p:spTgt>
                                        </p:tgtEl>
                                        <p:attrNameLst>
                                          <p:attrName>style.visibility</p:attrName>
                                        </p:attrNameLst>
                                      </p:cBhvr>
                                      <p:to>
                                        <p:strVal val="visible"/>
                                      </p:to>
                                    </p:set>
                                    <p:anim calcmode="lin" valueType="num">
                                      <p:cBhvr additive="base">
                                        <p:cTn id="43"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6">
                                            <p:txEl>
                                              <p:pRg st="7" end="7"/>
                                            </p:txEl>
                                          </p:spTgt>
                                        </p:tgtEl>
                                        <p:attrNameLst>
                                          <p:attrName>style.visibility</p:attrName>
                                        </p:attrNameLst>
                                      </p:cBhvr>
                                      <p:to>
                                        <p:strVal val="visible"/>
                                      </p:to>
                                    </p:set>
                                    <p:anim calcmode="lin" valueType="num">
                                      <p:cBhvr additive="base">
                                        <p:cTn id="49"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Bambini c’è un file audio allegato al testo.</a:t>
            </a:r>
            <a:br>
              <a:rPr lang="it-IT" dirty="0" smtClean="0"/>
            </a:br>
            <a:r>
              <a:rPr lang="it-IT" dirty="0" smtClean="0"/>
              <a:t>Vi consiglio di stampare le diapositive e </a:t>
            </a:r>
            <a:r>
              <a:rPr lang="it-IT" smtClean="0"/>
              <a:t>di ascoltare </a:t>
            </a:r>
            <a:r>
              <a:rPr lang="it-IT" dirty="0" smtClean="0"/>
              <a:t>in lingua inglese il contenuto scritto.</a:t>
            </a:r>
            <a:br>
              <a:rPr lang="it-IT" dirty="0" smtClean="0"/>
            </a:br>
            <a:r>
              <a:rPr lang="it-IT" dirty="0" smtClean="0"/>
              <a:t>Buon lavoro!</a:t>
            </a:r>
            <a:endParaRPr lang="it-IT" dirty="0"/>
          </a:p>
        </p:txBody>
      </p:sp>
    </p:spTree>
    <p:extLst>
      <p:ext uri="{BB962C8B-B14F-4D97-AF65-F5344CB8AC3E}">
        <p14:creationId xmlns:p14="http://schemas.microsoft.com/office/powerpoint/2010/main" val="2180383472"/>
      </p:ext>
    </p:extLst>
  </p:cSld>
  <p:clrMapOvr>
    <a:masterClrMapping/>
  </p:clrMapOvr>
  <p:transition>
    <p:wheel spokes="8"/>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sz="2400" dirty="0" smtClean="0">
                <a:solidFill>
                  <a:srgbClr val="7030A0"/>
                </a:solidFill>
              </a:rPr>
              <a:t>INTRODUZIONE</a:t>
            </a:r>
            <a:endParaRPr lang="it-IT" sz="2400" dirty="0">
              <a:solidFill>
                <a:srgbClr val="7030A0"/>
              </a:solidFill>
            </a:endParaRPr>
          </a:p>
        </p:txBody>
      </p:sp>
      <p:sp>
        <p:nvSpPr>
          <p:cNvPr id="3" name="Segnaposto contenuto 2"/>
          <p:cNvSpPr>
            <a:spLocks noGrp="1"/>
          </p:cNvSpPr>
          <p:nvPr>
            <p:ph idx="1"/>
          </p:nvPr>
        </p:nvSpPr>
        <p:spPr/>
        <p:txBody>
          <a:bodyPr>
            <a:normAutofit/>
          </a:bodyPr>
          <a:lstStyle/>
          <a:p>
            <a:pPr algn="just"/>
            <a:r>
              <a:rPr lang="it-IT" sz="1200" dirty="0" smtClean="0"/>
              <a:t>Ciao, bambini!  Questo </a:t>
            </a:r>
            <a:r>
              <a:rPr lang="it-IT" sz="1200" dirty="0" err="1" smtClean="0"/>
              <a:t>Power</a:t>
            </a:r>
            <a:r>
              <a:rPr lang="it-IT" sz="1200" dirty="0" smtClean="0"/>
              <a:t> Point   tratterà  in lingua inglese l’emergenza mondiale Covid-19  che da alcuni mesi ha stravolto non solo le nostre abitudini di vita  (lavoro, scuola . . . )  ma  portandosi via  tante persone care , in Italia e nel mondo. L’unica cosa positiva che ha prodotto  è stata quella di  rafforzare i rapporti  in famiglia ( avevate mai  condiviso così tanto tempo con i vostri genitori?)  e con i vicini ( prima a stento ci si salutava,  ora ci si aiuta anche se a distanza). Per introdurre l’argomento mi sono fatta aiutare </a:t>
            </a:r>
            <a:r>
              <a:rPr lang="it-IT" sz="1200" dirty="0" err="1" smtClean="0"/>
              <a:t>nientepocodimeno</a:t>
            </a:r>
            <a:r>
              <a:rPr lang="it-IT" sz="1200" dirty="0" smtClean="0"/>
              <a:t> che da un sommo poeta e scrittore fiorentino, vissuto tra il 1200 ed il 1300, di nome DURANTE , ma conosciuto da tutti come DANTE ALIGHIERI. Perché proprio lui? Perché nel 1300, a 35 anni,  il 25 Marzo ( data che il Consiglio dei Ministri ha scelto, a partire proprio da quest’anno, per celebrarlo  come DANTEDAY)  Dante si sentiva “perduto” in una selva oscura”, si sentiva “sospeso, confuso” proprio come sta succedendo a noi adesso. Allora non era colpa del </a:t>
            </a:r>
            <a:r>
              <a:rPr lang="it-IT" sz="1200" dirty="0" err="1" smtClean="0"/>
              <a:t>Covid</a:t>
            </a:r>
            <a:r>
              <a:rPr lang="it-IT" sz="1200" dirty="0" smtClean="0"/>
              <a:t>. La storia di Dante è la storia dell’essere umano, bello, brutto, ricco, povero, di ogni tempo, di ogni luogo . . . C’è un periodo della vita in cui bisogna superare delle prove, anche dure, per RINASCERE più forti di prima. Dante immagina di fare un viaggio  non nel mondo degli umani, ma attraversando l’INFERNO, il PURGATORIO ed il PARADISO. Ogni volta che supera uno di questi luoghi acquista sempre di più la FORZA DELLA VITA; cioè dal BUIO riuscirà sempre a RIVEDERE la LUCE delle STELLE.  Dante scriverà  in ITALIANO ( perciò è considerato PADRE della nostra lingua) per farsi capire da tutti ( per questo non in LATINO come si faceva allora) il racconto di questo suo viaggio fantastico realizzando un’opera straordinaria : “LA DIVINA COMMEDIA”. (Nella slide successiva potrai leggere i suoi versi in inglese e in italiano). </a:t>
            </a:r>
          </a:p>
          <a:p>
            <a:pPr algn="just"/>
            <a:r>
              <a:rPr lang="it-IT" sz="1200" dirty="0" smtClean="0"/>
              <a:t>Tante storie iniziano con il “C’era una volta. . .” ma se riflettete “ . . .  c’è ancora . . . “   Che cosa?  La PAURA ! </a:t>
            </a:r>
          </a:p>
          <a:p>
            <a:pPr algn="just"/>
            <a:r>
              <a:rPr lang="it-IT" sz="1200" dirty="0" smtClean="0"/>
              <a:t>La paura dell’uomo primitivo, la paura di Dante, la nostra paura. La paura fa parte dell’essere umana ed è un’EMOZIONE POSITIVA. Anche i Supereroi la provano : diventano EROI proprio perché  affrontano il PERICOLO sapendo benissimo i RISCHI che corrono . Esattamente come i dottori, gli infermieri, MODERNI SUPEREROI, che combattono il Covid-19 , non sempre dotati di armi e poteri speciali,  pur sapendo di  rischiare la vita. Rivedetevi il  film della Disney “ LA SPADA NELLA ROCCIA”.</a:t>
            </a:r>
            <a:endParaRPr lang="it-IT" sz="1200" dirty="0"/>
          </a:p>
        </p:txBody>
      </p:sp>
    </p:spTree>
  </p:cSld>
  <p:clrMapOvr>
    <a:masterClrMapping/>
  </p:clrMapOvr>
  <p:transition>
    <p:wheel spokes="8"/>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600" dirty="0" smtClean="0">
                <a:solidFill>
                  <a:srgbClr val="7030A0"/>
                </a:solidFill>
              </a:rPr>
              <a:t>. . . continuo . . . </a:t>
            </a:r>
            <a:endParaRPr lang="it-IT" sz="3600" dirty="0">
              <a:solidFill>
                <a:srgbClr val="7030A0"/>
              </a:solidFill>
            </a:endParaRPr>
          </a:p>
        </p:txBody>
      </p:sp>
      <p:sp>
        <p:nvSpPr>
          <p:cNvPr id="3" name="Segnaposto contenuto 2"/>
          <p:cNvSpPr>
            <a:spLocks noGrp="1"/>
          </p:cNvSpPr>
          <p:nvPr>
            <p:ph idx="1"/>
          </p:nvPr>
        </p:nvSpPr>
        <p:spPr/>
        <p:txBody>
          <a:bodyPr>
            <a:normAutofit/>
          </a:bodyPr>
          <a:lstStyle/>
          <a:p>
            <a:pPr algn="just"/>
            <a:r>
              <a:rPr lang="it-IT" sz="1400" dirty="0" smtClean="0"/>
              <a:t>La battaglia tra Mago Merlino e Maga </a:t>
            </a:r>
            <a:r>
              <a:rPr lang="it-IT" sz="1400" dirty="0" err="1" smtClean="0"/>
              <a:t>Magò</a:t>
            </a:r>
            <a:r>
              <a:rPr lang="it-IT" sz="1400" dirty="0" smtClean="0"/>
              <a:t> la vincerà non Merlino quando si trasforma in DRAGO ma quando si trasforma in VIRUS del MORBILLO. Quindi non per forza dobbiamo avere paura delle cose grandi o lontane dal nostro Habitat,  ma a volte di quelle invisibili ad occhio nudo ma reali, vere.</a:t>
            </a:r>
          </a:p>
          <a:p>
            <a:pPr algn="just"/>
            <a:r>
              <a:rPr lang="it-IT" sz="1400" dirty="0" smtClean="0"/>
              <a:t>Solo con il vaccino riusciremo a sconfiggere definitivamente il COVID-19, ma intanto rispettiamo tutte le regole, utilizzando come armi speciali mascherine, gel, guanti e distanza dagli altri.</a:t>
            </a:r>
          </a:p>
          <a:p>
            <a:pPr algn="just"/>
            <a:r>
              <a:rPr lang="it-IT" sz="1400" dirty="0" smtClean="0"/>
              <a:t>Siamo più di 7 miliardi di esseri umani e la NATURA, la TERRA, da quando ci ha INGABBIATI è ritornata a RESPIRARE : sono ritornati i polipi giganti, i delfini alla GAIOLA a NAPOLI, il MARE  è  ritornato ad essere limpidissimo ( guardate i video su INTERNET).</a:t>
            </a:r>
          </a:p>
          <a:p>
            <a:pPr algn="just"/>
            <a:r>
              <a:rPr lang="it-IT" sz="1400" dirty="0" smtClean="0"/>
              <a:t>Quando potremo di nuovo uscire di casa, tornerà tutto come prima?!?!?</a:t>
            </a:r>
          </a:p>
          <a:p>
            <a:pPr algn="just"/>
            <a:r>
              <a:rPr lang="it-IT" sz="1400" dirty="0" smtClean="0"/>
              <a:t>Allora NON avremo capito NIENTE di questa terribile esperienza e anche la morte di tante persone  sarà stata inutile.</a:t>
            </a:r>
          </a:p>
          <a:p>
            <a:pPr algn="just"/>
            <a:r>
              <a:rPr lang="it-IT" sz="1400" dirty="0" smtClean="0"/>
              <a:t>RIFLETTETE anche se siete  dei bambini, anzi !</a:t>
            </a:r>
          </a:p>
          <a:p>
            <a:pPr algn="just"/>
            <a:r>
              <a:rPr lang="it-IT" sz="1400" dirty="0" smtClean="0"/>
              <a:t>Il MONDO APPARTIENE A TUTTI ma SOPRATTUTTO alle GENERAZIONI FUTURE.</a:t>
            </a:r>
          </a:p>
          <a:p>
            <a:pPr algn="just"/>
            <a:r>
              <a:rPr lang="it-IT" sz="1400" dirty="0" smtClean="0"/>
              <a:t>BUON LAVORO e. . . pensate positivo!!!!!</a:t>
            </a:r>
            <a:endParaRPr lang="it-IT" sz="1400" dirty="0"/>
          </a:p>
        </p:txBody>
      </p:sp>
      <p:pic>
        <p:nvPicPr>
          <p:cNvPr id="4" name="Immagine 3" descr="em ride.jfif"/>
          <p:cNvPicPr>
            <a:picLocks noChangeAspect="1"/>
          </p:cNvPicPr>
          <p:nvPr/>
        </p:nvPicPr>
        <p:blipFill>
          <a:blip r:embed="rId2" cstate="print"/>
          <a:stretch>
            <a:fillRect/>
          </a:stretch>
        </p:blipFill>
        <p:spPr>
          <a:xfrm>
            <a:off x="5857884" y="5357826"/>
            <a:ext cx="2843212" cy="1214446"/>
          </a:xfrm>
          <a:prstGeom prst="rect">
            <a:avLst/>
          </a:prstGeom>
        </p:spPr>
      </p:pic>
      <p:pic>
        <p:nvPicPr>
          <p:cNvPr id="5" name="Immagine 4" descr="ok.jfif"/>
          <p:cNvPicPr>
            <a:picLocks noChangeAspect="1"/>
          </p:cNvPicPr>
          <p:nvPr/>
        </p:nvPicPr>
        <p:blipFill>
          <a:blip r:embed="rId3" cstate="print"/>
          <a:stretch>
            <a:fillRect/>
          </a:stretch>
        </p:blipFill>
        <p:spPr>
          <a:xfrm rot="19794748">
            <a:off x="513734" y="5746873"/>
            <a:ext cx="1054327" cy="908021"/>
          </a:xfrm>
          <a:prstGeom prst="rect">
            <a:avLst/>
          </a:prstGeom>
        </p:spPr>
      </p:pic>
      <p:pic>
        <p:nvPicPr>
          <p:cNvPr id="6" name="Immagine 5" descr="emy.jfif"/>
          <p:cNvPicPr>
            <a:picLocks noChangeAspect="1"/>
          </p:cNvPicPr>
          <p:nvPr/>
        </p:nvPicPr>
        <p:blipFill>
          <a:blip r:embed="rId4" cstate="print"/>
          <a:stretch>
            <a:fillRect/>
          </a:stretch>
        </p:blipFill>
        <p:spPr>
          <a:xfrm rot="1842219">
            <a:off x="7752820" y="201681"/>
            <a:ext cx="1143009" cy="1285884"/>
          </a:xfrm>
          <a:prstGeom prst="rect">
            <a:avLst/>
          </a:prstGeom>
        </p:spPr>
      </p:pic>
    </p:spTree>
  </p:cSld>
  <p:clrMapOvr>
    <a:masterClrMapping/>
  </p:clrMapOvr>
  <p:transition>
    <p:wheel spokes="8"/>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p:txBody>
          <a:bodyPr/>
          <a:lstStyle/>
          <a:p>
            <a:r>
              <a:rPr lang="it-IT" b="1" dirty="0" smtClean="0">
                <a:solidFill>
                  <a:srgbClr val="FF0000"/>
                </a:solidFill>
              </a:rPr>
              <a:t> DANTEDAY        DANTEDI’</a:t>
            </a:r>
            <a:endParaRPr lang="it-IT" b="1" dirty="0">
              <a:solidFill>
                <a:srgbClr val="FF0000"/>
              </a:solidFill>
            </a:endParaRPr>
          </a:p>
        </p:txBody>
      </p:sp>
      <p:sp>
        <p:nvSpPr>
          <p:cNvPr id="8" name="Segnaposto contenuto 7"/>
          <p:cNvSpPr>
            <a:spLocks noGrp="1"/>
          </p:cNvSpPr>
          <p:nvPr>
            <p:ph sz="quarter" idx="4294967295"/>
          </p:nvPr>
        </p:nvSpPr>
        <p:spPr>
          <a:xfrm>
            <a:off x="0" y="2459038"/>
            <a:ext cx="4040188" cy="3959225"/>
          </a:xfrm>
        </p:spPr>
        <p:txBody>
          <a:bodyPr>
            <a:normAutofit fontScale="55000" lnSpcReduction="20000"/>
          </a:bodyPr>
          <a:lstStyle/>
          <a:p>
            <a:pPr algn="ctr"/>
            <a:r>
              <a:rPr lang="it-IT" dirty="0" smtClean="0"/>
              <a:t>In the middle </a:t>
            </a:r>
            <a:r>
              <a:rPr lang="it-IT" dirty="0" err="1" smtClean="0"/>
              <a:t>of</a:t>
            </a:r>
            <a:r>
              <a:rPr lang="it-IT" dirty="0" smtClean="0"/>
              <a:t>  the  </a:t>
            </a:r>
            <a:r>
              <a:rPr lang="it-IT" dirty="0" err="1" smtClean="0"/>
              <a:t>journey</a:t>
            </a:r>
            <a:r>
              <a:rPr lang="it-IT" dirty="0" smtClean="0"/>
              <a:t> </a:t>
            </a:r>
            <a:r>
              <a:rPr lang="it-IT" dirty="0" err="1" smtClean="0"/>
              <a:t>of</a:t>
            </a:r>
            <a:r>
              <a:rPr lang="it-IT" dirty="0" smtClean="0"/>
              <a:t>  </a:t>
            </a:r>
            <a:r>
              <a:rPr lang="it-IT" dirty="0" err="1" smtClean="0"/>
              <a:t>our</a:t>
            </a:r>
            <a:r>
              <a:rPr lang="it-IT" dirty="0" smtClean="0"/>
              <a:t> life</a:t>
            </a:r>
          </a:p>
          <a:p>
            <a:pPr algn="ctr"/>
            <a:r>
              <a:rPr lang="it-IT" dirty="0" smtClean="0"/>
              <a:t>I         </a:t>
            </a:r>
            <a:r>
              <a:rPr lang="it-IT" dirty="0" err="1" smtClean="0"/>
              <a:t>found</a:t>
            </a:r>
            <a:r>
              <a:rPr lang="it-IT" dirty="0" smtClean="0"/>
              <a:t>          </a:t>
            </a:r>
            <a:r>
              <a:rPr lang="it-IT" dirty="0" err="1" smtClean="0"/>
              <a:t>myself</a:t>
            </a:r>
            <a:r>
              <a:rPr lang="it-IT" dirty="0" smtClean="0"/>
              <a:t>      in                        a  dark </a:t>
            </a:r>
            <a:r>
              <a:rPr lang="it-IT" dirty="0" err="1" smtClean="0"/>
              <a:t>forest</a:t>
            </a:r>
            <a:endParaRPr lang="it-IT" dirty="0" smtClean="0"/>
          </a:p>
          <a:p>
            <a:pPr algn="ctr"/>
            <a:r>
              <a:rPr lang="it-IT" dirty="0" err="1" smtClean="0"/>
              <a:t>Because</a:t>
            </a:r>
            <a:r>
              <a:rPr lang="it-IT" dirty="0" smtClean="0"/>
              <a:t>  the  </a:t>
            </a:r>
            <a:r>
              <a:rPr lang="it-IT" dirty="0" err="1" smtClean="0"/>
              <a:t>straight</a:t>
            </a:r>
            <a:r>
              <a:rPr lang="it-IT" dirty="0" smtClean="0"/>
              <a:t>  way </a:t>
            </a:r>
            <a:r>
              <a:rPr lang="it-IT" dirty="0" err="1" smtClean="0"/>
              <a:t>was</a:t>
            </a:r>
            <a:r>
              <a:rPr lang="it-IT" dirty="0" smtClean="0"/>
              <a:t> </a:t>
            </a:r>
            <a:r>
              <a:rPr lang="it-IT" dirty="0" err="1" smtClean="0"/>
              <a:t>lost</a:t>
            </a:r>
            <a:r>
              <a:rPr lang="it-IT" dirty="0" smtClean="0"/>
              <a:t>.</a:t>
            </a:r>
          </a:p>
          <a:p>
            <a:endParaRPr lang="it-IT" sz="2000" dirty="0" smtClean="0"/>
          </a:p>
          <a:p>
            <a:endParaRPr lang="it-IT" sz="2000" dirty="0" smtClean="0"/>
          </a:p>
          <a:p>
            <a:endParaRPr lang="it-IT" sz="2000" dirty="0" smtClean="0"/>
          </a:p>
          <a:p>
            <a:r>
              <a:rPr lang="it-IT" sz="3300" dirty="0" smtClean="0">
                <a:solidFill>
                  <a:srgbClr val="00B050"/>
                </a:solidFill>
              </a:rPr>
              <a:t>And        so      </a:t>
            </a:r>
            <a:r>
              <a:rPr lang="it-IT" sz="3300" dirty="0" err="1" smtClean="0">
                <a:solidFill>
                  <a:srgbClr val="00B050"/>
                </a:solidFill>
              </a:rPr>
              <a:t>we</a:t>
            </a:r>
            <a:r>
              <a:rPr lang="it-IT" sz="3300" dirty="0" smtClean="0">
                <a:solidFill>
                  <a:srgbClr val="00B050"/>
                </a:solidFill>
              </a:rPr>
              <a:t>       </a:t>
            </a:r>
            <a:r>
              <a:rPr lang="it-IT" sz="3300" dirty="0" err="1" smtClean="0">
                <a:solidFill>
                  <a:srgbClr val="00B050"/>
                </a:solidFill>
              </a:rPr>
              <a:t>went</a:t>
            </a:r>
            <a:r>
              <a:rPr lang="it-IT" sz="3300" dirty="0" smtClean="0">
                <a:solidFill>
                  <a:srgbClr val="00B050"/>
                </a:solidFill>
              </a:rPr>
              <a:t>      out </a:t>
            </a:r>
          </a:p>
          <a:p>
            <a:r>
              <a:rPr lang="it-IT" sz="3300" dirty="0" smtClean="0">
                <a:solidFill>
                  <a:srgbClr val="00B050"/>
                </a:solidFill>
              </a:rPr>
              <a:t> </a:t>
            </a:r>
          </a:p>
          <a:p>
            <a:r>
              <a:rPr lang="it-IT" sz="3300" dirty="0" smtClean="0">
                <a:solidFill>
                  <a:srgbClr val="00B050"/>
                </a:solidFill>
              </a:rPr>
              <a:t>                  </a:t>
            </a:r>
            <a:r>
              <a:rPr lang="it-IT" sz="3300" dirty="0" err="1" smtClean="0">
                <a:solidFill>
                  <a:srgbClr val="00B050"/>
                </a:solidFill>
              </a:rPr>
              <a:t>to</a:t>
            </a:r>
            <a:r>
              <a:rPr lang="it-IT" sz="3300" dirty="0" smtClean="0">
                <a:solidFill>
                  <a:srgbClr val="00B050"/>
                </a:solidFill>
              </a:rPr>
              <a:t>     </a:t>
            </a:r>
            <a:r>
              <a:rPr lang="it-IT" sz="3300" dirty="0" err="1" smtClean="0">
                <a:solidFill>
                  <a:srgbClr val="00B050"/>
                </a:solidFill>
              </a:rPr>
              <a:t>see</a:t>
            </a:r>
            <a:r>
              <a:rPr lang="it-IT" sz="3300" dirty="0" smtClean="0">
                <a:solidFill>
                  <a:srgbClr val="00B050"/>
                </a:solidFill>
              </a:rPr>
              <a:t>    the </a:t>
            </a:r>
          </a:p>
          <a:p>
            <a:endParaRPr lang="it-IT" sz="3300" dirty="0" smtClean="0">
              <a:solidFill>
                <a:srgbClr val="00B050"/>
              </a:solidFill>
            </a:endParaRPr>
          </a:p>
          <a:p>
            <a:r>
              <a:rPr lang="it-IT" sz="3300" dirty="0" smtClean="0"/>
              <a:t>                                  </a:t>
            </a:r>
            <a:r>
              <a:rPr lang="it-IT" sz="3300" dirty="0" err="1" smtClean="0"/>
              <a:t>Stars</a:t>
            </a:r>
            <a:r>
              <a:rPr lang="it-IT" sz="3300" dirty="0" smtClean="0"/>
              <a:t>      </a:t>
            </a:r>
            <a:r>
              <a:rPr lang="it-IT" sz="3300" dirty="0" smtClean="0">
                <a:solidFill>
                  <a:srgbClr val="00B050"/>
                </a:solidFill>
              </a:rPr>
              <a:t> </a:t>
            </a:r>
            <a:r>
              <a:rPr lang="it-IT" sz="3300" dirty="0" err="1" smtClean="0">
                <a:solidFill>
                  <a:srgbClr val="FF0000"/>
                </a:solidFill>
              </a:rPr>
              <a:t>again</a:t>
            </a:r>
            <a:r>
              <a:rPr lang="it-IT" sz="3300" dirty="0" smtClean="0">
                <a:solidFill>
                  <a:srgbClr val="FF0000"/>
                </a:solidFill>
              </a:rPr>
              <a:t>  </a:t>
            </a:r>
            <a:r>
              <a:rPr lang="it-IT" sz="3300" dirty="0" smtClean="0">
                <a:solidFill>
                  <a:srgbClr val="00B050"/>
                </a:solidFill>
              </a:rPr>
              <a:t>! </a:t>
            </a:r>
            <a:r>
              <a:rPr lang="it-IT" sz="3300" dirty="0" smtClean="0"/>
              <a:t> !  </a:t>
            </a:r>
            <a:r>
              <a:rPr lang="it-IT" sz="3300" dirty="0" smtClean="0">
                <a:solidFill>
                  <a:srgbClr val="FF0000"/>
                </a:solidFill>
              </a:rPr>
              <a:t>!</a:t>
            </a:r>
            <a:endParaRPr lang="it-IT" sz="3300" dirty="0">
              <a:solidFill>
                <a:srgbClr val="FF0000"/>
              </a:solidFill>
            </a:endParaRPr>
          </a:p>
        </p:txBody>
      </p:sp>
      <p:sp>
        <p:nvSpPr>
          <p:cNvPr id="10" name="Segnaposto contenuto 9"/>
          <p:cNvSpPr>
            <a:spLocks noGrp="1"/>
          </p:cNvSpPr>
          <p:nvPr>
            <p:ph sz="quarter" idx="4294967295"/>
          </p:nvPr>
        </p:nvSpPr>
        <p:spPr>
          <a:xfrm>
            <a:off x="5102225" y="2459038"/>
            <a:ext cx="4041775" cy="3827462"/>
          </a:xfrm>
        </p:spPr>
        <p:txBody>
          <a:bodyPr>
            <a:normAutofit fontScale="62500" lnSpcReduction="20000"/>
          </a:bodyPr>
          <a:lstStyle/>
          <a:p>
            <a:r>
              <a:rPr lang="it-IT" dirty="0" smtClean="0"/>
              <a:t>Nel mezzo del </a:t>
            </a:r>
            <a:r>
              <a:rPr lang="it-IT" dirty="0" err="1" smtClean="0"/>
              <a:t>cammin</a:t>
            </a:r>
            <a:r>
              <a:rPr lang="it-IT" dirty="0" smtClean="0"/>
              <a:t> di nostra vita</a:t>
            </a:r>
          </a:p>
          <a:p>
            <a:r>
              <a:rPr lang="it-IT" dirty="0" smtClean="0"/>
              <a:t>mi ritrovai per una selva oscura,</a:t>
            </a:r>
          </a:p>
          <a:p>
            <a:r>
              <a:rPr lang="it-IT" dirty="0" err="1" smtClean="0"/>
              <a:t>chè</a:t>
            </a:r>
            <a:r>
              <a:rPr lang="it-IT" dirty="0" smtClean="0"/>
              <a:t> la diritta via era smarrita . . .</a:t>
            </a:r>
          </a:p>
          <a:p>
            <a:endParaRPr lang="it-IT" dirty="0" smtClean="0"/>
          </a:p>
          <a:p>
            <a:endParaRPr lang="it-IT" dirty="0" smtClean="0"/>
          </a:p>
          <a:p>
            <a:endParaRPr lang="it-IT" dirty="0" smtClean="0"/>
          </a:p>
          <a:p>
            <a:pPr algn="r"/>
            <a:r>
              <a:rPr lang="it-IT" dirty="0" smtClean="0">
                <a:solidFill>
                  <a:srgbClr val="00B050"/>
                </a:solidFill>
              </a:rPr>
              <a:t>E                   quindi        uscimmo </a:t>
            </a:r>
          </a:p>
          <a:p>
            <a:pPr algn="r"/>
            <a:endParaRPr lang="it-IT" dirty="0" smtClean="0">
              <a:solidFill>
                <a:srgbClr val="00B050"/>
              </a:solidFill>
            </a:endParaRPr>
          </a:p>
          <a:p>
            <a:pPr algn="r"/>
            <a:r>
              <a:rPr lang="it-IT" dirty="0" smtClean="0">
                <a:solidFill>
                  <a:srgbClr val="00B050"/>
                </a:solidFill>
              </a:rPr>
              <a:t>                    a        </a:t>
            </a:r>
            <a:r>
              <a:rPr lang="it-IT" sz="2800" dirty="0" smtClean="0">
                <a:solidFill>
                  <a:srgbClr val="00B050"/>
                </a:solidFill>
              </a:rPr>
              <a:t>riveder         le    </a:t>
            </a:r>
          </a:p>
          <a:p>
            <a:pPr algn="r"/>
            <a:r>
              <a:rPr lang="it-IT" sz="2800" dirty="0" smtClean="0">
                <a:solidFill>
                  <a:srgbClr val="00B050"/>
                </a:solidFill>
              </a:rPr>
              <a:t> </a:t>
            </a:r>
          </a:p>
          <a:p>
            <a:pPr algn="r"/>
            <a:r>
              <a:rPr lang="it-IT" sz="2800" dirty="0" smtClean="0">
                <a:solidFill>
                  <a:srgbClr val="00B050"/>
                </a:solidFill>
              </a:rPr>
              <a:t>    Stelle</a:t>
            </a:r>
            <a:r>
              <a:rPr lang="it-IT" sz="2800" dirty="0" smtClean="0">
                <a:solidFill>
                  <a:srgbClr val="FF0000"/>
                </a:solidFill>
              </a:rPr>
              <a:t>    </a:t>
            </a:r>
            <a:r>
              <a:rPr lang="it-IT" sz="2800" dirty="0" smtClean="0">
                <a:solidFill>
                  <a:srgbClr val="00B050"/>
                </a:solidFill>
              </a:rPr>
              <a:t>!    </a:t>
            </a:r>
            <a:r>
              <a:rPr lang="it-IT" sz="2800" dirty="0" smtClean="0"/>
              <a:t>!   </a:t>
            </a:r>
            <a:r>
              <a:rPr lang="it-IT" sz="2800" dirty="0" smtClean="0">
                <a:solidFill>
                  <a:srgbClr val="FF0000"/>
                </a:solidFill>
              </a:rPr>
              <a:t>!   </a:t>
            </a:r>
            <a:endParaRPr lang="it-IT" sz="2800" dirty="0" smtClean="0">
              <a:solidFill>
                <a:srgbClr val="00B050"/>
              </a:solidFill>
            </a:endParaRPr>
          </a:p>
          <a:p>
            <a:endParaRPr lang="it-IT" dirty="0"/>
          </a:p>
        </p:txBody>
      </p:sp>
    </p:spTree>
  </p:cSld>
  <p:clrMapOvr>
    <a:masterClrMapping/>
  </p:clrMapOvr>
  <p:transition>
    <p:wheel spokes="8"/>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6"/>
          <p:cNvSpPr>
            <a:spLocks noGrp="1"/>
          </p:cNvSpPr>
          <p:nvPr>
            <p:ph type="title"/>
          </p:nvPr>
        </p:nvSpPr>
        <p:spPr/>
        <p:txBody>
          <a:bodyPr/>
          <a:lstStyle/>
          <a:p>
            <a:r>
              <a:rPr lang="it-IT" sz="4000" dirty="0" smtClean="0">
                <a:solidFill>
                  <a:srgbClr val="FF0000"/>
                </a:solidFill>
              </a:rPr>
              <a:t>ONCE</a:t>
            </a:r>
            <a:endParaRPr lang="it-IT" sz="4000" dirty="0">
              <a:solidFill>
                <a:srgbClr val="FF0000"/>
              </a:solidFill>
            </a:endParaRPr>
          </a:p>
        </p:txBody>
      </p:sp>
      <p:pic>
        <p:nvPicPr>
          <p:cNvPr id="10" name="Segnaposto immagine 9" descr="divano per leggere.jfif"/>
          <p:cNvPicPr>
            <a:picLocks noGrp="1" noChangeAspect="1"/>
          </p:cNvPicPr>
          <p:nvPr>
            <p:ph type="pic" idx="1"/>
          </p:nvPr>
        </p:nvPicPr>
        <p:blipFill>
          <a:blip r:embed="rId2" cstate="print"/>
          <a:srcRect l="444" r="444"/>
          <a:stretch>
            <a:fillRect/>
          </a:stretch>
        </p:blipFill>
        <p:spPr>
          <a:xfrm>
            <a:off x="642910" y="2857496"/>
            <a:ext cx="4357686" cy="3392607"/>
          </a:xfrm>
        </p:spPr>
      </p:pic>
      <p:sp>
        <p:nvSpPr>
          <p:cNvPr id="9" name="Segnaposto testo 8"/>
          <p:cNvSpPr>
            <a:spLocks noGrp="1"/>
          </p:cNvSpPr>
          <p:nvPr>
            <p:ph type="body" sz="half" idx="2"/>
          </p:nvPr>
        </p:nvSpPr>
        <p:spPr>
          <a:xfrm>
            <a:off x="571472" y="1150144"/>
            <a:ext cx="8358246" cy="1707352"/>
          </a:xfrm>
        </p:spPr>
        <p:txBody>
          <a:bodyPr>
            <a:noAutofit/>
          </a:bodyPr>
          <a:lstStyle/>
          <a:p>
            <a:pPr algn="ctr"/>
            <a:r>
              <a:rPr lang="it-IT" sz="4000" dirty="0" smtClean="0">
                <a:solidFill>
                  <a:srgbClr val="00B0F0"/>
                </a:solidFill>
              </a:rPr>
              <a:t>UPON     </a:t>
            </a:r>
          </a:p>
          <a:p>
            <a:pPr algn="r"/>
            <a:r>
              <a:rPr lang="it-IT" sz="4000" dirty="0" smtClean="0">
                <a:solidFill>
                  <a:schemeClr val="tx1"/>
                </a:solidFill>
              </a:rPr>
              <a:t>A TIME . . . </a:t>
            </a:r>
          </a:p>
          <a:p>
            <a:pPr algn="r"/>
            <a:endParaRPr lang="it-IT" sz="4000" dirty="0" smtClean="0">
              <a:solidFill>
                <a:schemeClr val="tx1"/>
              </a:solidFill>
            </a:endParaRPr>
          </a:p>
          <a:p>
            <a:pPr algn="r"/>
            <a:r>
              <a:rPr lang="it-IT" sz="1800" dirty="0" smtClean="0">
                <a:solidFill>
                  <a:schemeClr val="tx1"/>
                </a:solidFill>
              </a:rPr>
              <a:t>(</a:t>
            </a:r>
            <a:r>
              <a:rPr lang="it-IT" sz="1800" dirty="0" err="1" smtClean="0">
                <a:solidFill>
                  <a:schemeClr val="tx1"/>
                </a:solidFill>
              </a:rPr>
              <a:t>What</a:t>
            </a:r>
            <a:r>
              <a:rPr lang="it-IT" sz="1800" dirty="0" smtClean="0">
                <a:solidFill>
                  <a:schemeClr val="tx1"/>
                </a:solidFill>
              </a:rPr>
              <a:t>  </a:t>
            </a:r>
            <a:r>
              <a:rPr lang="it-IT" sz="1800" dirty="0" err="1" smtClean="0">
                <a:solidFill>
                  <a:schemeClr val="tx1"/>
                </a:solidFill>
              </a:rPr>
              <a:t>is</a:t>
            </a:r>
            <a:r>
              <a:rPr lang="it-IT" sz="1800" dirty="0" smtClean="0">
                <a:solidFill>
                  <a:schemeClr val="tx1"/>
                </a:solidFill>
              </a:rPr>
              <a:t>  </a:t>
            </a:r>
            <a:r>
              <a:rPr lang="it-IT" sz="1800" dirty="0" err="1" smtClean="0">
                <a:solidFill>
                  <a:schemeClr val="tx1"/>
                </a:solidFill>
              </a:rPr>
              <a:t>faster</a:t>
            </a:r>
            <a:r>
              <a:rPr lang="it-IT" sz="1800" dirty="0" smtClean="0">
                <a:solidFill>
                  <a:schemeClr val="tx1"/>
                </a:solidFill>
              </a:rPr>
              <a:t>  </a:t>
            </a:r>
            <a:r>
              <a:rPr lang="it-IT" sz="1800" dirty="0" err="1" smtClean="0">
                <a:solidFill>
                  <a:schemeClr val="tx1"/>
                </a:solidFill>
              </a:rPr>
              <a:t>than</a:t>
            </a:r>
            <a:r>
              <a:rPr lang="it-IT" sz="1800" dirty="0" smtClean="0">
                <a:solidFill>
                  <a:schemeClr val="tx1"/>
                </a:solidFill>
              </a:rPr>
              <a:t>  light? </a:t>
            </a:r>
          </a:p>
          <a:p>
            <a:pPr algn="r"/>
            <a:r>
              <a:rPr lang="it-IT" sz="1800" dirty="0" err="1" smtClean="0">
                <a:solidFill>
                  <a:schemeClr val="tx1"/>
                </a:solidFill>
              </a:rPr>
              <a:t>It</a:t>
            </a:r>
            <a:r>
              <a:rPr lang="it-IT" sz="1800" dirty="0" smtClean="0">
                <a:solidFill>
                  <a:schemeClr val="tx1"/>
                </a:solidFill>
              </a:rPr>
              <a:t>’s a  </a:t>
            </a:r>
            <a:r>
              <a:rPr lang="it-IT" sz="1800" dirty="0" err="1" smtClean="0">
                <a:solidFill>
                  <a:schemeClr val="tx1"/>
                </a:solidFill>
              </a:rPr>
              <a:t>good</a:t>
            </a:r>
            <a:r>
              <a:rPr lang="it-IT" sz="1800" dirty="0" smtClean="0">
                <a:solidFill>
                  <a:schemeClr val="tx1"/>
                </a:solidFill>
              </a:rPr>
              <a:t>  book on  </a:t>
            </a:r>
            <a:r>
              <a:rPr lang="it-IT" sz="1800" dirty="0" err="1" smtClean="0">
                <a:solidFill>
                  <a:schemeClr val="tx1"/>
                </a:solidFill>
              </a:rPr>
              <a:t>your</a:t>
            </a:r>
            <a:r>
              <a:rPr lang="it-IT" sz="1800" dirty="0" smtClean="0">
                <a:solidFill>
                  <a:schemeClr val="tx1"/>
                </a:solidFill>
              </a:rPr>
              <a:t>  </a:t>
            </a:r>
            <a:r>
              <a:rPr lang="it-IT" sz="1800" dirty="0" err="1" smtClean="0">
                <a:solidFill>
                  <a:schemeClr val="tx1"/>
                </a:solidFill>
              </a:rPr>
              <a:t>comfortable</a:t>
            </a:r>
            <a:r>
              <a:rPr lang="it-IT" sz="1800" dirty="0" smtClean="0">
                <a:solidFill>
                  <a:schemeClr val="tx1"/>
                </a:solidFill>
              </a:rPr>
              <a:t>  sofà!) </a:t>
            </a:r>
          </a:p>
          <a:p>
            <a:pPr algn="r"/>
            <a:r>
              <a:rPr lang="it-IT" sz="4000" dirty="0" smtClean="0">
                <a:solidFill>
                  <a:schemeClr val="tx1"/>
                </a:solidFill>
              </a:rPr>
              <a:t> </a:t>
            </a:r>
            <a:endParaRPr lang="it-IT" sz="4000" dirty="0">
              <a:solidFill>
                <a:schemeClr val="tx1"/>
              </a:solidFill>
            </a:endParaRPr>
          </a:p>
        </p:txBody>
      </p:sp>
    </p:spTree>
  </p:cSld>
  <p:clrMapOvr>
    <a:masterClrMapping/>
  </p:clrMapOvr>
  <p:transition>
    <p:wheel spokes="8"/>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dirty="0" smtClean="0">
                <a:solidFill>
                  <a:srgbClr val="FF0000"/>
                </a:solidFill>
              </a:rPr>
              <a:t>. . . and </a:t>
            </a:r>
            <a:r>
              <a:rPr lang="it-IT" sz="3200" dirty="0" err="1" smtClean="0">
                <a:solidFill>
                  <a:srgbClr val="FF0000"/>
                </a:solidFill>
              </a:rPr>
              <a:t>there</a:t>
            </a:r>
            <a:r>
              <a:rPr lang="it-IT" sz="3200" dirty="0" smtClean="0">
                <a:solidFill>
                  <a:srgbClr val="FF0000"/>
                </a:solidFill>
              </a:rPr>
              <a:t> </a:t>
            </a:r>
            <a:r>
              <a:rPr lang="it-IT" sz="3200" dirty="0" err="1" smtClean="0">
                <a:solidFill>
                  <a:srgbClr val="FF0000"/>
                </a:solidFill>
              </a:rPr>
              <a:t>is</a:t>
            </a:r>
            <a:r>
              <a:rPr lang="it-IT" sz="3200" dirty="0" smtClean="0">
                <a:solidFill>
                  <a:srgbClr val="FF0000"/>
                </a:solidFill>
              </a:rPr>
              <a:t> </a:t>
            </a:r>
            <a:r>
              <a:rPr lang="it-IT" sz="3200" dirty="0" err="1" smtClean="0">
                <a:solidFill>
                  <a:srgbClr val="FF0000"/>
                </a:solidFill>
              </a:rPr>
              <a:t>again</a:t>
            </a:r>
            <a:r>
              <a:rPr lang="it-IT" sz="3200" dirty="0" smtClean="0">
                <a:solidFill>
                  <a:srgbClr val="FF0000"/>
                </a:solidFill>
              </a:rPr>
              <a:t> . . .  </a:t>
            </a:r>
            <a:endParaRPr lang="it-IT" sz="3200" dirty="0">
              <a:solidFill>
                <a:srgbClr val="FF0000"/>
              </a:solidFill>
            </a:endParaRPr>
          </a:p>
        </p:txBody>
      </p:sp>
      <p:pic>
        <p:nvPicPr>
          <p:cNvPr id="5" name="Segnaposto immagine 4" descr="castello.jfif"/>
          <p:cNvPicPr>
            <a:picLocks noGrp="1" noChangeAspect="1"/>
          </p:cNvPicPr>
          <p:nvPr>
            <p:ph type="pic" idx="1"/>
          </p:nvPr>
        </p:nvPicPr>
        <p:blipFill>
          <a:blip r:embed="rId4" cstate="print"/>
          <a:srcRect t="17307" b="17307"/>
          <a:stretch>
            <a:fillRect/>
          </a:stretch>
        </p:blipFill>
        <p:spPr>
          <a:xfrm>
            <a:off x="500034" y="2143116"/>
            <a:ext cx="2714644" cy="1534044"/>
          </a:xfrm>
        </p:spPr>
      </p:pic>
      <p:sp>
        <p:nvSpPr>
          <p:cNvPr id="4" name="Segnaposto testo 3"/>
          <p:cNvSpPr>
            <a:spLocks noGrp="1"/>
          </p:cNvSpPr>
          <p:nvPr>
            <p:ph type="body" sz="half" idx="2"/>
          </p:nvPr>
        </p:nvSpPr>
        <p:spPr>
          <a:xfrm>
            <a:off x="785786" y="1142984"/>
            <a:ext cx="8001056" cy="685800"/>
          </a:xfrm>
        </p:spPr>
        <p:style>
          <a:lnRef idx="1">
            <a:schemeClr val="accent2"/>
          </a:lnRef>
          <a:fillRef idx="3">
            <a:schemeClr val="accent2"/>
          </a:fillRef>
          <a:effectRef idx="2">
            <a:schemeClr val="accent2"/>
          </a:effectRef>
          <a:fontRef idx="minor">
            <a:schemeClr val="lt1"/>
          </a:fontRef>
        </p:style>
        <p:txBody>
          <a:bodyPr/>
          <a:lstStyle/>
          <a:p>
            <a:r>
              <a:rPr lang="it-IT" dirty="0" smtClean="0">
                <a:solidFill>
                  <a:srgbClr val="FF0000"/>
                </a:solidFill>
              </a:rPr>
              <a:t> </a:t>
            </a:r>
            <a:r>
              <a:rPr lang="it-IT" sz="3200" dirty="0" smtClean="0">
                <a:solidFill>
                  <a:srgbClr val="FF0000"/>
                </a:solidFill>
                <a:latin typeface="Times New Roman" pitchFamily="18" charset="0"/>
                <a:cs typeface="Times New Roman" pitchFamily="18" charset="0"/>
              </a:rPr>
              <a:t>. . . a </a:t>
            </a:r>
            <a:r>
              <a:rPr lang="it-IT" sz="3200" dirty="0" err="1" smtClean="0">
                <a:solidFill>
                  <a:srgbClr val="FF0000"/>
                </a:solidFill>
                <a:latin typeface="Times New Roman" pitchFamily="18" charset="0"/>
                <a:cs typeface="Times New Roman" pitchFamily="18" charset="0"/>
              </a:rPr>
              <a:t>castle</a:t>
            </a:r>
            <a:r>
              <a:rPr lang="it-IT" sz="3200" dirty="0" smtClean="0">
                <a:solidFill>
                  <a:srgbClr val="FF0000"/>
                </a:solidFill>
                <a:latin typeface="Times New Roman" pitchFamily="18" charset="0"/>
                <a:cs typeface="Times New Roman" pitchFamily="18" charset="0"/>
              </a:rPr>
              <a:t>? No, </a:t>
            </a:r>
            <a:r>
              <a:rPr lang="it-IT" sz="3200" dirty="0" err="1" smtClean="0">
                <a:solidFill>
                  <a:srgbClr val="FF0000"/>
                </a:solidFill>
                <a:latin typeface="Times New Roman" pitchFamily="18" charset="0"/>
                <a:cs typeface="Times New Roman" pitchFamily="18" charset="0"/>
              </a:rPr>
              <a:t>it</a:t>
            </a:r>
            <a:r>
              <a:rPr lang="it-IT" sz="3200" dirty="0" smtClean="0">
                <a:solidFill>
                  <a:srgbClr val="FF0000"/>
                </a:solidFill>
                <a:latin typeface="Times New Roman" pitchFamily="18" charset="0"/>
                <a:cs typeface="Times New Roman" pitchFamily="18" charset="0"/>
              </a:rPr>
              <a:t> </a:t>
            </a:r>
            <a:r>
              <a:rPr lang="it-IT" sz="3200" dirty="0" err="1" smtClean="0">
                <a:solidFill>
                  <a:srgbClr val="FF0000"/>
                </a:solidFill>
                <a:latin typeface="Times New Roman" pitchFamily="18" charset="0"/>
                <a:cs typeface="Times New Roman" pitchFamily="18" charset="0"/>
              </a:rPr>
              <a:t>isn</a:t>
            </a:r>
            <a:r>
              <a:rPr lang="it-IT" sz="3200" dirty="0" smtClean="0">
                <a:solidFill>
                  <a:srgbClr val="FF0000"/>
                </a:solidFill>
                <a:latin typeface="Times New Roman" pitchFamily="18" charset="0"/>
                <a:cs typeface="Times New Roman" pitchFamily="18" charset="0"/>
              </a:rPr>
              <a:t>’t. </a:t>
            </a:r>
            <a:r>
              <a:rPr lang="it-IT" sz="3200" dirty="0" err="1" smtClean="0">
                <a:solidFill>
                  <a:srgbClr val="FF0000"/>
                </a:solidFill>
                <a:latin typeface="Times New Roman" pitchFamily="18" charset="0"/>
                <a:cs typeface="Times New Roman" pitchFamily="18" charset="0"/>
              </a:rPr>
              <a:t>It’s</a:t>
            </a:r>
            <a:r>
              <a:rPr lang="it-IT" sz="3200" dirty="0" smtClean="0">
                <a:solidFill>
                  <a:srgbClr val="FF0000"/>
                </a:solidFill>
                <a:latin typeface="Times New Roman" pitchFamily="18" charset="0"/>
                <a:cs typeface="Times New Roman" pitchFamily="18" charset="0"/>
              </a:rPr>
              <a:t>  F E A R                  </a:t>
            </a:r>
          </a:p>
          <a:p>
            <a:endParaRPr lang="it-IT" dirty="0">
              <a:solidFill>
                <a:srgbClr val="FF0000"/>
              </a:solidFill>
            </a:endParaRPr>
          </a:p>
        </p:txBody>
      </p:sp>
      <p:pic>
        <p:nvPicPr>
          <p:cNvPr id="6" name="Immagine 5" descr="urlo con mascherina.jfif"/>
          <p:cNvPicPr>
            <a:picLocks noChangeAspect="1"/>
          </p:cNvPicPr>
          <p:nvPr/>
        </p:nvPicPr>
        <p:blipFill>
          <a:blip r:embed="rId5" cstate="print"/>
          <a:stretch>
            <a:fillRect/>
          </a:stretch>
        </p:blipFill>
        <p:spPr>
          <a:xfrm>
            <a:off x="3500430" y="3571876"/>
            <a:ext cx="3857650" cy="2828944"/>
          </a:xfrm>
          <a:prstGeom prst="rect">
            <a:avLst/>
          </a:prstGeom>
        </p:spPr>
      </p:pic>
      <p:pic>
        <p:nvPicPr>
          <p:cNvPr id="1026" name="Picture 2" descr="C:\Users\Rosa\Downloads\pe.png"/>
          <p:cNvPicPr>
            <a:picLocks noChangeAspect="1" noChangeArrowheads="1"/>
          </p:cNvPicPr>
          <p:nvPr/>
        </p:nvPicPr>
        <p:blipFill>
          <a:blip r:embed="rId6" cstate="print"/>
          <a:srcRect/>
          <a:stretch>
            <a:fillRect/>
          </a:stretch>
        </p:blipFill>
        <p:spPr bwMode="auto">
          <a:xfrm>
            <a:off x="7072330" y="1142984"/>
            <a:ext cx="642942" cy="642942"/>
          </a:xfrm>
          <a:prstGeom prst="rect">
            <a:avLst/>
          </a:prstGeom>
          <a:noFill/>
        </p:spPr>
      </p:pic>
      <p:pic>
        <p:nvPicPr>
          <p:cNvPr id="8" name="Immagine 7" descr="emo paura.jfif"/>
          <p:cNvPicPr>
            <a:picLocks noChangeAspect="1"/>
          </p:cNvPicPr>
          <p:nvPr/>
        </p:nvPicPr>
        <p:blipFill>
          <a:blip r:embed="rId7" cstate="print"/>
          <a:stretch>
            <a:fillRect/>
          </a:stretch>
        </p:blipFill>
        <p:spPr>
          <a:xfrm>
            <a:off x="4857752" y="2143116"/>
            <a:ext cx="1143000" cy="1238250"/>
          </a:xfrm>
          <a:prstGeom prst="rect">
            <a:avLst/>
          </a:prstGeom>
        </p:spPr>
      </p:pic>
      <p:pic>
        <p:nvPicPr>
          <p:cNvPr id="9" name="Immagine 8" descr="emo fear.jfif"/>
          <p:cNvPicPr>
            <a:picLocks noChangeAspect="1"/>
          </p:cNvPicPr>
          <p:nvPr/>
        </p:nvPicPr>
        <p:blipFill>
          <a:blip r:embed="rId8" cstate="print"/>
          <a:stretch>
            <a:fillRect/>
          </a:stretch>
        </p:blipFill>
        <p:spPr>
          <a:xfrm>
            <a:off x="7572375" y="4143380"/>
            <a:ext cx="1357343" cy="1069422"/>
          </a:xfrm>
          <a:prstGeom prst="rect">
            <a:avLst/>
          </a:prstGeom>
        </p:spPr>
      </p:pic>
      <p:pic>
        <p:nvPicPr>
          <p:cNvPr id="10" name="Immagine 9" descr="emo bendato.jfif"/>
          <p:cNvPicPr>
            <a:picLocks noChangeAspect="1"/>
          </p:cNvPicPr>
          <p:nvPr/>
        </p:nvPicPr>
        <p:blipFill>
          <a:blip r:embed="rId9" cstate="print"/>
          <a:stretch>
            <a:fillRect/>
          </a:stretch>
        </p:blipFill>
        <p:spPr>
          <a:xfrm>
            <a:off x="1531637" y="4286257"/>
            <a:ext cx="1397289" cy="1428760"/>
          </a:xfrm>
          <a:prstGeom prst="rect">
            <a:avLst/>
          </a:prstGeom>
        </p:spPr>
      </p:pic>
    </p:spTree>
    <p:custDataLst>
      <p:tags r:id="rId1"/>
    </p:custDataLst>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mph" presetSubtype="0" nodeType="clickEffect">
                                  <p:stCondLst>
                                    <p:cond delay="0"/>
                                  </p:stCondLst>
                                  <p:childTnLst>
                                    <p:set>
                                      <p:cBhvr override="childStyle">
                                        <p:cTn id="6" dur="indefinite"/>
                                        <p:tgtEl>
                                          <p:spTgt spid="4">
                                            <p:txEl>
                                              <p:pRg st="0" end="0"/>
                                            </p:txEl>
                                          </p:spTgt>
                                        </p:tgtEl>
                                        <p:attrNameLst>
                                          <p:attrName>style.fontFamily</p:attrName>
                                        </p:attrNameLst>
                                      </p:cBhvr>
                                      <p:to>
                                        <p:strVal val="Times New Roman"/>
                                      </p:to>
                                    </p:set>
                                  </p:childTnLst>
                                </p:cTn>
                              </p:par>
                            </p:childTnLst>
                          </p:cTn>
                        </p:par>
                      </p:childTnLst>
                    </p:cTn>
                  </p:par>
                  <p:par>
                    <p:cTn id="7" fill="hold">
                      <p:stCondLst>
                        <p:cond delay="indefinite"/>
                      </p:stCondLst>
                      <p:childTnLst>
                        <p:par>
                          <p:cTn id="8" fill="hold">
                            <p:stCondLst>
                              <p:cond delay="0"/>
                            </p:stCondLst>
                            <p:childTnLst>
                              <p:par>
                                <p:cTn id="9" presetID="10" presetClass="emph" presetSubtype="0" fill="hold" nodeType="clickEffect">
                                  <p:stCondLst>
                                    <p:cond delay="0"/>
                                  </p:stCondLst>
                                  <p:childTnLst>
                                    <p:anim calcmode="discrete" valueType="str">
                                      <p:cBhvr override="childStyle">
                                        <p:cTn id="10" dur="2000" fill="hold"/>
                                        <p:tgtEl>
                                          <p:spTgt spid="4">
                                            <p:txEl>
                                              <p:pRg st="0" end="0"/>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1800" dirty="0" smtClean="0"/>
              <a:t>FEAR </a:t>
            </a:r>
            <a:r>
              <a:rPr lang="it-IT" sz="1800" dirty="0" err="1" smtClean="0"/>
              <a:t>is</a:t>
            </a:r>
            <a:r>
              <a:rPr lang="it-IT" sz="1800" dirty="0" smtClean="0"/>
              <a:t> a positive </a:t>
            </a:r>
            <a:r>
              <a:rPr lang="it-IT" sz="1800" dirty="0" err="1" smtClean="0"/>
              <a:t>emotion</a:t>
            </a:r>
            <a:r>
              <a:rPr lang="it-IT" sz="1800" dirty="0" smtClean="0"/>
              <a:t> </a:t>
            </a:r>
            <a:r>
              <a:rPr lang="it-IT" sz="1800" dirty="0" err="1" smtClean="0"/>
              <a:t>that</a:t>
            </a:r>
            <a:r>
              <a:rPr lang="it-IT" sz="1800" dirty="0" smtClean="0"/>
              <a:t> </a:t>
            </a:r>
            <a:r>
              <a:rPr lang="it-IT" sz="1800" dirty="0" err="1" smtClean="0"/>
              <a:t>protects</a:t>
            </a:r>
            <a:r>
              <a:rPr lang="it-IT" sz="1800" dirty="0" smtClean="0"/>
              <a:t> </a:t>
            </a:r>
            <a:r>
              <a:rPr lang="it-IT" sz="1800" dirty="0" err="1" smtClean="0"/>
              <a:t>us</a:t>
            </a:r>
            <a:r>
              <a:rPr lang="it-IT" sz="1800" dirty="0" smtClean="0"/>
              <a:t> </a:t>
            </a:r>
            <a:r>
              <a:rPr lang="it-IT" sz="1800" dirty="0" err="1" smtClean="0"/>
              <a:t>from</a:t>
            </a:r>
            <a:r>
              <a:rPr lang="it-IT" sz="1800" dirty="0" smtClean="0"/>
              <a:t> </a:t>
            </a:r>
            <a:r>
              <a:rPr lang="it-IT" sz="1800" dirty="0" err="1" smtClean="0"/>
              <a:t>dangers</a:t>
            </a:r>
            <a:r>
              <a:rPr lang="it-IT" sz="1800" dirty="0" smtClean="0"/>
              <a:t>. </a:t>
            </a:r>
            <a:r>
              <a:rPr lang="it-IT" sz="1800" dirty="0" err="1" smtClean="0"/>
              <a:t>Heroes</a:t>
            </a:r>
            <a:r>
              <a:rPr lang="it-IT" sz="1800" dirty="0" smtClean="0"/>
              <a:t> are </a:t>
            </a:r>
            <a:r>
              <a:rPr lang="it-IT" sz="1800" dirty="0" err="1" smtClean="0"/>
              <a:t>such</a:t>
            </a:r>
            <a:r>
              <a:rPr lang="it-IT" sz="1800" dirty="0" smtClean="0"/>
              <a:t> </a:t>
            </a:r>
            <a:r>
              <a:rPr lang="it-IT" sz="1800" dirty="0" err="1" smtClean="0"/>
              <a:t>not</a:t>
            </a:r>
            <a:r>
              <a:rPr lang="it-IT" sz="1800" dirty="0" smtClean="0"/>
              <a:t> </a:t>
            </a:r>
            <a:r>
              <a:rPr lang="it-IT" sz="1800" dirty="0" err="1" smtClean="0"/>
              <a:t>because</a:t>
            </a:r>
            <a:r>
              <a:rPr lang="it-IT" sz="1800" dirty="0" smtClean="0"/>
              <a:t> </a:t>
            </a:r>
            <a:r>
              <a:rPr lang="it-IT" sz="1800" dirty="0" err="1" smtClean="0"/>
              <a:t>they</a:t>
            </a:r>
            <a:r>
              <a:rPr lang="it-IT" sz="1800" dirty="0" smtClean="0"/>
              <a:t> are </a:t>
            </a:r>
            <a:r>
              <a:rPr lang="it-IT" sz="1800" dirty="0" err="1" smtClean="0"/>
              <a:t>not</a:t>
            </a:r>
            <a:r>
              <a:rPr lang="it-IT" sz="1800" dirty="0" smtClean="0"/>
              <a:t> </a:t>
            </a:r>
            <a:r>
              <a:rPr lang="it-IT" sz="1800" dirty="0" err="1" smtClean="0"/>
              <a:t>afraid</a:t>
            </a:r>
            <a:r>
              <a:rPr lang="it-IT" sz="1800" dirty="0" smtClean="0"/>
              <a:t>. </a:t>
            </a:r>
            <a:r>
              <a:rPr lang="it-IT" sz="1800" dirty="0" err="1" smtClean="0"/>
              <a:t>They</a:t>
            </a:r>
            <a:r>
              <a:rPr lang="it-IT" sz="1800" dirty="0" smtClean="0"/>
              <a:t> </a:t>
            </a:r>
            <a:r>
              <a:rPr lang="it-IT" sz="1800" dirty="0" err="1" smtClean="0"/>
              <a:t>know</a:t>
            </a:r>
            <a:r>
              <a:rPr lang="it-IT" sz="1800" dirty="0" smtClean="0"/>
              <a:t> </a:t>
            </a:r>
            <a:r>
              <a:rPr lang="it-IT" sz="1800" dirty="0" err="1" smtClean="0"/>
              <a:t>very</a:t>
            </a:r>
            <a:r>
              <a:rPr lang="it-IT" sz="1800" dirty="0" smtClean="0"/>
              <a:t> </a:t>
            </a:r>
            <a:r>
              <a:rPr lang="it-IT" sz="1800" dirty="0" err="1" smtClean="0"/>
              <a:t>well</a:t>
            </a:r>
            <a:r>
              <a:rPr lang="it-IT" sz="1800" dirty="0" smtClean="0"/>
              <a:t> the </a:t>
            </a:r>
            <a:r>
              <a:rPr lang="it-IT" sz="1800" dirty="0" err="1" smtClean="0"/>
              <a:t>dangers</a:t>
            </a:r>
            <a:r>
              <a:rPr lang="it-IT" sz="1800" dirty="0" smtClean="0"/>
              <a:t> </a:t>
            </a:r>
            <a:r>
              <a:rPr lang="it-IT" sz="1800" dirty="0" err="1" smtClean="0"/>
              <a:t>they</a:t>
            </a:r>
            <a:r>
              <a:rPr lang="it-IT" sz="1800" dirty="0" smtClean="0"/>
              <a:t> are </a:t>
            </a:r>
            <a:r>
              <a:rPr lang="it-IT" sz="1800" dirty="0" err="1" smtClean="0"/>
              <a:t>about</a:t>
            </a:r>
            <a:r>
              <a:rPr lang="it-IT" sz="1800" dirty="0" smtClean="0"/>
              <a:t> </a:t>
            </a:r>
            <a:r>
              <a:rPr lang="it-IT" sz="1800" dirty="0" err="1" smtClean="0"/>
              <a:t>to</a:t>
            </a:r>
            <a:r>
              <a:rPr lang="it-IT" sz="1800" dirty="0" smtClean="0"/>
              <a:t> face.</a:t>
            </a:r>
            <a:endParaRPr lang="it-IT" sz="1800" dirty="0"/>
          </a:p>
        </p:txBody>
      </p:sp>
      <p:pic>
        <p:nvPicPr>
          <p:cNvPr id="5" name="Segnaposto immagine 4" descr="infermiera.jpg"/>
          <p:cNvPicPr>
            <a:picLocks noGrp="1" noChangeAspect="1"/>
          </p:cNvPicPr>
          <p:nvPr>
            <p:ph type="pic" idx="1"/>
          </p:nvPr>
        </p:nvPicPr>
        <p:blipFill>
          <a:blip r:embed="rId2" cstate="print"/>
          <a:srcRect l="1615" r="1615"/>
          <a:stretch>
            <a:fillRect/>
          </a:stretch>
        </p:blipFill>
        <p:spPr>
          <a:xfrm>
            <a:off x="1357290" y="2285992"/>
            <a:ext cx="7146040" cy="4037869"/>
          </a:xfrm>
        </p:spPr>
      </p:pic>
      <p:sp>
        <p:nvSpPr>
          <p:cNvPr id="4" name="Segnaposto testo 3"/>
          <p:cNvSpPr>
            <a:spLocks noGrp="1"/>
          </p:cNvSpPr>
          <p:nvPr>
            <p:ph type="body" sz="half" idx="2"/>
          </p:nvPr>
        </p:nvSpPr>
        <p:spPr/>
        <p:txBody>
          <a:bodyPr>
            <a:noAutofit/>
          </a:bodyPr>
          <a:lstStyle/>
          <a:p>
            <a:r>
              <a:rPr lang="it-IT" sz="1600" dirty="0" smtClean="0"/>
              <a:t>.</a:t>
            </a:r>
            <a:r>
              <a:rPr lang="it-IT" sz="1800" dirty="0" err="1" smtClean="0"/>
              <a:t>They</a:t>
            </a:r>
            <a:r>
              <a:rPr lang="it-IT" sz="1800" dirty="0" smtClean="0"/>
              <a:t>  put  </a:t>
            </a:r>
            <a:r>
              <a:rPr lang="it-IT" sz="1800" dirty="0" err="1" smtClean="0"/>
              <a:t>their</a:t>
            </a:r>
            <a:r>
              <a:rPr lang="it-IT" sz="1800" dirty="0" smtClean="0"/>
              <a:t>  </a:t>
            </a:r>
            <a:r>
              <a:rPr lang="it-IT" sz="1800" dirty="0" err="1" smtClean="0"/>
              <a:t>lives</a:t>
            </a:r>
            <a:r>
              <a:rPr lang="it-IT" sz="1800" dirty="0" smtClean="0"/>
              <a:t>  at  </a:t>
            </a:r>
            <a:r>
              <a:rPr lang="it-IT" sz="1800" dirty="0" err="1" smtClean="0"/>
              <a:t>risk</a:t>
            </a:r>
            <a:r>
              <a:rPr lang="it-IT" sz="1800" dirty="0" smtClean="0"/>
              <a:t>  </a:t>
            </a:r>
            <a:r>
              <a:rPr lang="it-IT" sz="1800" dirty="0" err="1" smtClean="0"/>
              <a:t>to</a:t>
            </a:r>
            <a:r>
              <a:rPr lang="it-IT" sz="1800" dirty="0" smtClean="0"/>
              <a:t>  </a:t>
            </a:r>
            <a:r>
              <a:rPr lang="it-IT" sz="1800" dirty="0" err="1" smtClean="0"/>
              <a:t>save</a:t>
            </a:r>
            <a:r>
              <a:rPr lang="it-IT" sz="1800" dirty="0" smtClean="0"/>
              <a:t>  </a:t>
            </a:r>
            <a:r>
              <a:rPr lang="it-IT" sz="1800" dirty="0" err="1" smtClean="0"/>
              <a:t>many</a:t>
            </a:r>
            <a:r>
              <a:rPr lang="it-IT" sz="1800" dirty="0" smtClean="0"/>
              <a:t>  </a:t>
            </a:r>
            <a:r>
              <a:rPr lang="it-IT" sz="1800" dirty="0" err="1" smtClean="0"/>
              <a:t>others</a:t>
            </a:r>
            <a:r>
              <a:rPr lang="it-IT" sz="1800" dirty="0" smtClean="0"/>
              <a:t>.  </a:t>
            </a:r>
            <a:r>
              <a:rPr lang="it-IT" sz="1800" dirty="0" err="1" smtClean="0"/>
              <a:t>That’s</a:t>
            </a:r>
            <a:r>
              <a:rPr lang="it-IT" sz="1800" dirty="0" smtClean="0"/>
              <a:t>     </a:t>
            </a:r>
            <a:r>
              <a:rPr lang="it-IT" sz="1800" dirty="0" err="1" smtClean="0"/>
              <a:t>why</a:t>
            </a:r>
            <a:r>
              <a:rPr lang="it-IT" sz="1800" dirty="0" smtClean="0"/>
              <a:t> </a:t>
            </a:r>
            <a:r>
              <a:rPr lang="it-IT" sz="1800" dirty="0" err="1" smtClean="0"/>
              <a:t>today’s</a:t>
            </a:r>
            <a:r>
              <a:rPr lang="it-IT" sz="1800" dirty="0" smtClean="0"/>
              <a:t>  </a:t>
            </a:r>
            <a:r>
              <a:rPr lang="it-IT" sz="1800" dirty="0" err="1" smtClean="0"/>
              <a:t>heroes</a:t>
            </a:r>
            <a:r>
              <a:rPr lang="it-IT" sz="1800" dirty="0" smtClean="0"/>
              <a:t>  are  </a:t>
            </a:r>
            <a:r>
              <a:rPr lang="it-IT" sz="1800" dirty="0" err="1" smtClean="0"/>
              <a:t>doctors</a:t>
            </a:r>
            <a:r>
              <a:rPr lang="it-IT" sz="1800" dirty="0" smtClean="0"/>
              <a:t>,  </a:t>
            </a:r>
            <a:r>
              <a:rPr lang="it-IT" sz="1800" dirty="0" err="1" smtClean="0"/>
              <a:t>nurses</a:t>
            </a:r>
            <a:r>
              <a:rPr lang="it-IT" sz="1800" dirty="0" smtClean="0"/>
              <a:t>. . .</a:t>
            </a:r>
            <a:endParaRPr lang="it-IT" sz="1800" dirty="0"/>
          </a:p>
        </p:txBody>
      </p:sp>
    </p:spTree>
  </p:cSld>
  <p:clrMapOvr>
    <a:masterClrMapping/>
  </p:clrMapOvr>
  <p:transition>
    <p:wheel spokes="8"/>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14400" y="441251"/>
            <a:ext cx="6858000" cy="415981"/>
          </a:xfrm>
        </p:spPr>
        <p:txBody>
          <a:bodyPr/>
          <a:lstStyle/>
          <a:p>
            <a:r>
              <a:rPr lang="it-IT" dirty="0" smtClean="0"/>
              <a:t>Are </a:t>
            </a:r>
            <a:r>
              <a:rPr lang="it-IT" dirty="0" err="1" smtClean="0"/>
              <a:t>you</a:t>
            </a:r>
            <a:r>
              <a:rPr lang="it-IT" dirty="0" smtClean="0"/>
              <a:t> </a:t>
            </a:r>
            <a:r>
              <a:rPr lang="it-IT" dirty="0" err="1" smtClean="0"/>
              <a:t>afraid</a:t>
            </a:r>
            <a:r>
              <a:rPr lang="it-IT" dirty="0" smtClean="0"/>
              <a:t> </a:t>
            </a:r>
            <a:r>
              <a:rPr lang="it-IT" dirty="0" err="1" smtClean="0"/>
              <a:t>of</a:t>
            </a:r>
            <a:r>
              <a:rPr lang="it-IT" dirty="0" smtClean="0"/>
              <a:t> BIG or </a:t>
            </a:r>
            <a:r>
              <a:rPr lang="it-IT" dirty="0" err="1" smtClean="0"/>
              <a:t>small</a:t>
            </a:r>
            <a:r>
              <a:rPr lang="it-IT" dirty="0" smtClean="0"/>
              <a:t> </a:t>
            </a:r>
            <a:r>
              <a:rPr lang="it-IT" dirty="0" err="1" smtClean="0"/>
              <a:t>things</a:t>
            </a:r>
            <a:r>
              <a:rPr lang="it-IT" dirty="0" smtClean="0"/>
              <a:t>?</a:t>
            </a:r>
            <a:endParaRPr lang="it-IT" dirty="0"/>
          </a:p>
        </p:txBody>
      </p:sp>
      <p:pic>
        <p:nvPicPr>
          <p:cNvPr id="5" name="Segnaposto immagine 4" descr="pantera nera.jfif"/>
          <p:cNvPicPr>
            <a:picLocks noGrp="1" noChangeAspect="1"/>
          </p:cNvPicPr>
          <p:nvPr>
            <p:ph type="pic" idx="1"/>
          </p:nvPr>
        </p:nvPicPr>
        <p:blipFill>
          <a:blip r:embed="rId2" cstate="print"/>
          <a:srcRect t="7546" b="7546"/>
          <a:stretch>
            <a:fillRect/>
          </a:stretch>
        </p:blipFill>
        <p:spPr>
          <a:xfrm>
            <a:off x="4592600" y="2500306"/>
            <a:ext cx="4551400" cy="2571768"/>
          </a:xfrm>
        </p:spPr>
      </p:pic>
      <p:sp>
        <p:nvSpPr>
          <p:cNvPr id="4" name="Segnaposto testo 3"/>
          <p:cNvSpPr>
            <a:spLocks noGrp="1"/>
          </p:cNvSpPr>
          <p:nvPr>
            <p:ph type="body" sz="half" idx="2"/>
          </p:nvPr>
        </p:nvSpPr>
        <p:spPr>
          <a:xfrm>
            <a:off x="928662" y="928670"/>
            <a:ext cx="6915176" cy="1357322"/>
          </a:xfrm>
        </p:spPr>
        <p:txBody>
          <a:bodyPr>
            <a:normAutofit fontScale="25000" lnSpcReduction="20000"/>
          </a:bodyPr>
          <a:lstStyle/>
          <a:p>
            <a:pPr algn="ctr"/>
            <a:r>
              <a:rPr lang="it-IT" sz="9600" dirty="0" smtClean="0"/>
              <a:t>IT  DEPENDES </a:t>
            </a:r>
          </a:p>
          <a:p>
            <a:r>
              <a:rPr lang="it-IT" sz="8000" dirty="0" err="1" smtClean="0"/>
              <a:t>How</a:t>
            </a:r>
            <a:r>
              <a:rPr lang="it-IT" sz="8000" dirty="0" smtClean="0"/>
              <a:t>      </a:t>
            </a:r>
            <a:r>
              <a:rPr lang="it-IT" sz="8000" dirty="0" err="1" smtClean="0"/>
              <a:t>likely</a:t>
            </a:r>
            <a:r>
              <a:rPr lang="it-IT" sz="8000" dirty="0" smtClean="0"/>
              <a:t>   are   </a:t>
            </a:r>
            <a:r>
              <a:rPr lang="it-IT" sz="8000" dirty="0" err="1" smtClean="0"/>
              <a:t>you</a:t>
            </a:r>
            <a:r>
              <a:rPr lang="it-IT" sz="8000" dirty="0" smtClean="0"/>
              <a:t>  </a:t>
            </a:r>
            <a:r>
              <a:rPr lang="it-IT" sz="8000" dirty="0" err="1" smtClean="0"/>
              <a:t>to</a:t>
            </a:r>
            <a:r>
              <a:rPr lang="it-IT" sz="8000" dirty="0" smtClean="0"/>
              <a:t>  </a:t>
            </a:r>
            <a:r>
              <a:rPr lang="it-IT" sz="8000" dirty="0" err="1" smtClean="0"/>
              <a:t>meet</a:t>
            </a:r>
            <a:r>
              <a:rPr lang="it-IT" sz="8000" dirty="0" smtClean="0"/>
              <a:t>  a  </a:t>
            </a:r>
            <a:r>
              <a:rPr lang="it-IT" sz="8000" dirty="0" err="1" smtClean="0"/>
              <a:t>tyrannosaurus</a:t>
            </a:r>
            <a:r>
              <a:rPr lang="it-IT" sz="8000" dirty="0" smtClean="0"/>
              <a:t>   or    a   </a:t>
            </a:r>
            <a:r>
              <a:rPr lang="it-IT" sz="8000" dirty="0" err="1" smtClean="0"/>
              <a:t>black</a:t>
            </a:r>
            <a:r>
              <a:rPr lang="it-IT" sz="8000" dirty="0" smtClean="0"/>
              <a:t>  </a:t>
            </a:r>
            <a:r>
              <a:rPr lang="it-IT" sz="8000" dirty="0" err="1" smtClean="0"/>
              <a:t>panter</a:t>
            </a:r>
            <a:r>
              <a:rPr lang="it-IT" sz="8000" dirty="0" smtClean="0"/>
              <a:t> ?  None.  So  </a:t>
            </a:r>
            <a:r>
              <a:rPr lang="it-IT" sz="8000" dirty="0" err="1" smtClean="0"/>
              <a:t>even</a:t>
            </a:r>
            <a:r>
              <a:rPr lang="it-IT" sz="8000" dirty="0" smtClean="0"/>
              <a:t>   </a:t>
            </a:r>
            <a:r>
              <a:rPr lang="it-IT" sz="8000" dirty="0" err="1" smtClean="0"/>
              <a:t>if</a:t>
            </a:r>
            <a:r>
              <a:rPr lang="it-IT" sz="8000" smtClean="0"/>
              <a:t>   </a:t>
            </a:r>
            <a:r>
              <a:rPr lang="it-IT" sz="8000" dirty="0" err="1" smtClean="0"/>
              <a:t>they</a:t>
            </a:r>
            <a:r>
              <a:rPr lang="it-IT" sz="8000" dirty="0" smtClean="0"/>
              <a:t>  are  big and  </a:t>
            </a:r>
            <a:r>
              <a:rPr lang="it-IT" sz="8000" dirty="0" err="1" smtClean="0"/>
              <a:t>scary</a:t>
            </a:r>
            <a:r>
              <a:rPr lang="it-IT" sz="8000" dirty="0" smtClean="0"/>
              <a:t>, </a:t>
            </a:r>
            <a:r>
              <a:rPr lang="it-IT" sz="8000" dirty="0" err="1" smtClean="0"/>
              <a:t>you</a:t>
            </a:r>
            <a:r>
              <a:rPr lang="it-IT" sz="8000" dirty="0" smtClean="0"/>
              <a:t> don’t </a:t>
            </a:r>
            <a:r>
              <a:rPr lang="it-IT" sz="8000" dirty="0" err="1" smtClean="0"/>
              <a:t>have</a:t>
            </a:r>
            <a:r>
              <a:rPr lang="it-IT" sz="8000" dirty="0" smtClean="0"/>
              <a:t> </a:t>
            </a:r>
            <a:r>
              <a:rPr lang="it-IT" sz="8000" dirty="0" err="1" smtClean="0"/>
              <a:t>to</a:t>
            </a:r>
            <a:r>
              <a:rPr lang="it-IT" sz="8000" dirty="0" smtClean="0"/>
              <a:t> </a:t>
            </a:r>
            <a:r>
              <a:rPr lang="it-IT" sz="8000" dirty="0" err="1" smtClean="0"/>
              <a:t>fear</a:t>
            </a:r>
            <a:r>
              <a:rPr lang="it-IT" sz="8000" dirty="0" smtClean="0"/>
              <a:t> </a:t>
            </a:r>
            <a:r>
              <a:rPr lang="it-IT" sz="8000" dirty="0" err="1" smtClean="0"/>
              <a:t>them</a:t>
            </a:r>
            <a:r>
              <a:rPr lang="it-IT" sz="8000" dirty="0" smtClean="0"/>
              <a:t>! Covid-19  </a:t>
            </a:r>
            <a:r>
              <a:rPr lang="it-IT" sz="8000" dirty="0" err="1" smtClean="0"/>
              <a:t>is</a:t>
            </a:r>
            <a:r>
              <a:rPr lang="it-IT" sz="8000" dirty="0" smtClean="0"/>
              <a:t>  </a:t>
            </a:r>
            <a:r>
              <a:rPr lang="it-IT" sz="8000" dirty="0" err="1" smtClean="0"/>
              <a:t>invisible</a:t>
            </a:r>
            <a:r>
              <a:rPr lang="it-IT" sz="8000" dirty="0" smtClean="0"/>
              <a:t>  </a:t>
            </a:r>
            <a:r>
              <a:rPr lang="it-IT" sz="8000" dirty="0" err="1" smtClean="0"/>
              <a:t>to</a:t>
            </a:r>
            <a:r>
              <a:rPr lang="it-IT" sz="8000" dirty="0" smtClean="0"/>
              <a:t>  the  </a:t>
            </a:r>
            <a:r>
              <a:rPr lang="it-IT" sz="8000" dirty="0" err="1" smtClean="0"/>
              <a:t>naked</a:t>
            </a:r>
            <a:r>
              <a:rPr lang="it-IT" sz="8000" dirty="0" smtClean="0"/>
              <a:t>  </a:t>
            </a:r>
            <a:r>
              <a:rPr lang="it-IT" sz="8000" dirty="0" err="1" smtClean="0"/>
              <a:t>eye</a:t>
            </a:r>
            <a:r>
              <a:rPr lang="it-IT" sz="8000" dirty="0" smtClean="0"/>
              <a:t>  </a:t>
            </a:r>
            <a:r>
              <a:rPr lang="it-IT" sz="8000" dirty="0" err="1" smtClean="0"/>
              <a:t>but</a:t>
            </a:r>
            <a:r>
              <a:rPr lang="it-IT" sz="8000" dirty="0" smtClean="0"/>
              <a:t> </a:t>
            </a:r>
            <a:r>
              <a:rPr lang="it-IT" sz="8000" dirty="0" err="1" smtClean="0"/>
              <a:t>is</a:t>
            </a:r>
            <a:r>
              <a:rPr lang="it-IT" sz="8000" dirty="0" smtClean="0"/>
              <a:t> more </a:t>
            </a:r>
            <a:r>
              <a:rPr lang="it-IT" sz="8000" dirty="0" err="1" smtClean="0"/>
              <a:t>dangerous</a:t>
            </a:r>
            <a:r>
              <a:rPr lang="it-IT" sz="8000" dirty="0" smtClean="0"/>
              <a:t>  </a:t>
            </a:r>
            <a:r>
              <a:rPr lang="it-IT" sz="8000" dirty="0" err="1" smtClean="0"/>
              <a:t>than</a:t>
            </a:r>
            <a:r>
              <a:rPr lang="it-IT" sz="8000" dirty="0" smtClean="0"/>
              <a:t>  </a:t>
            </a:r>
            <a:r>
              <a:rPr lang="it-IT" sz="8000" dirty="0" err="1" smtClean="0"/>
              <a:t>both</a:t>
            </a:r>
            <a:r>
              <a:rPr lang="it-IT" sz="8000" dirty="0" smtClean="0"/>
              <a:t>  put  </a:t>
            </a:r>
            <a:r>
              <a:rPr lang="it-IT" sz="8000" dirty="0" err="1" smtClean="0"/>
              <a:t>together</a:t>
            </a:r>
            <a:r>
              <a:rPr lang="it-IT" sz="8000" dirty="0" smtClean="0"/>
              <a:t>!</a:t>
            </a:r>
            <a:endParaRPr lang="it-IT" sz="8000" dirty="0"/>
          </a:p>
        </p:txBody>
      </p:sp>
      <p:pic>
        <p:nvPicPr>
          <p:cNvPr id="6" name="Immagine 5" descr="tirannosauro.jfif"/>
          <p:cNvPicPr>
            <a:picLocks noChangeAspect="1"/>
          </p:cNvPicPr>
          <p:nvPr/>
        </p:nvPicPr>
        <p:blipFill>
          <a:blip r:embed="rId3" cstate="print"/>
          <a:stretch>
            <a:fillRect/>
          </a:stretch>
        </p:blipFill>
        <p:spPr>
          <a:xfrm>
            <a:off x="428596" y="2643182"/>
            <a:ext cx="3857652" cy="3857652"/>
          </a:xfrm>
          <a:prstGeom prst="rect">
            <a:avLst/>
          </a:prstGeom>
        </p:spPr>
      </p:pic>
      <p:pic>
        <p:nvPicPr>
          <p:cNvPr id="7" name="Immagine 6" descr="covid.jfif"/>
          <p:cNvPicPr>
            <a:picLocks noChangeAspect="1"/>
          </p:cNvPicPr>
          <p:nvPr/>
        </p:nvPicPr>
        <p:blipFill>
          <a:blip r:embed="rId4" cstate="print"/>
          <a:stretch>
            <a:fillRect/>
          </a:stretch>
        </p:blipFill>
        <p:spPr>
          <a:xfrm>
            <a:off x="6000760" y="5643578"/>
            <a:ext cx="1000449" cy="1004915"/>
          </a:xfrm>
          <a:prstGeom prst="rect">
            <a:avLst/>
          </a:prstGeom>
        </p:spPr>
      </p:pic>
      <p:pic>
        <p:nvPicPr>
          <p:cNvPr id="8" name="Immagine 7" descr="lente di ing.jfif"/>
          <p:cNvPicPr>
            <a:picLocks noChangeAspect="1"/>
          </p:cNvPicPr>
          <p:nvPr/>
        </p:nvPicPr>
        <p:blipFill>
          <a:blip r:embed="rId5" cstate="print"/>
          <a:stretch>
            <a:fillRect/>
          </a:stretch>
        </p:blipFill>
        <p:spPr>
          <a:xfrm>
            <a:off x="7643834" y="5643578"/>
            <a:ext cx="1000132" cy="1000132"/>
          </a:xfrm>
          <a:prstGeom prst="rect">
            <a:avLst/>
          </a:prstGeom>
        </p:spPr>
      </p:pic>
    </p:spTree>
  </p:cSld>
  <p:clrMapOvr>
    <a:masterClrMapping/>
  </p:clrMapOvr>
  <p:transition>
    <p:wheel spokes="8"/>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1800" dirty="0" err="1" smtClean="0">
                <a:latin typeface="Rockwell Nova" pitchFamily="18" charset="0"/>
              </a:rPr>
              <a:t>To</a:t>
            </a:r>
            <a:r>
              <a:rPr lang="it-IT" sz="1800" dirty="0" smtClean="0">
                <a:latin typeface="Rockwell Nova" pitchFamily="18" charset="0"/>
              </a:rPr>
              <a:t>  </a:t>
            </a:r>
            <a:r>
              <a:rPr lang="it-IT" sz="1800" dirty="0" err="1" smtClean="0">
                <a:latin typeface="Rockwell Nova" pitchFamily="18" charset="0"/>
              </a:rPr>
              <a:t>defeat</a:t>
            </a:r>
            <a:r>
              <a:rPr lang="it-IT" sz="1800" dirty="0" smtClean="0">
                <a:latin typeface="Rockwell Nova" pitchFamily="18" charset="0"/>
              </a:rPr>
              <a:t> </a:t>
            </a:r>
            <a:r>
              <a:rPr lang="it-IT" sz="1800" dirty="0" err="1" smtClean="0">
                <a:latin typeface="Rockwell Nova" pitchFamily="18" charset="0"/>
              </a:rPr>
              <a:t>it</a:t>
            </a:r>
            <a:r>
              <a:rPr lang="it-IT" sz="1800" dirty="0" smtClean="0">
                <a:latin typeface="Rockwell Nova" pitchFamily="18" charset="0"/>
              </a:rPr>
              <a:t> </a:t>
            </a:r>
            <a:r>
              <a:rPr lang="it-IT" sz="1800" dirty="0" err="1" smtClean="0">
                <a:latin typeface="Rockwell Nova" pitchFamily="18" charset="0"/>
              </a:rPr>
              <a:t>we</a:t>
            </a:r>
            <a:r>
              <a:rPr lang="it-IT" sz="1800" dirty="0" smtClean="0">
                <a:latin typeface="Rockwell Nova" pitchFamily="18" charset="0"/>
              </a:rPr>
              <a:t> </a:t>
            </a:r>
            <a:r>
              <a:rPr lang="it-IT" sz="1800" dirty="0" err="1" smtClean="0">
                <a:latin typeface="Rockwell Nova" pitchFamily="18" charset="0"/>
              </a:rPr>
              <a:t>need</a:t>
            </a:r>
            <a:r>
              <a:rPr lang="it-IT" sz="1800" dirty="0" smtClean="0">
                <a:latin typeface="Rockwell Nova" pitchFamily="18" charset="0"/>
              </a:rPr>
              <a:t> the vaccine. </a:t>
            </a:r>
            <a:r>
              <a:rPr lang="it-IT" sz="1800" dirty="0" err="1" smtClean="0">
                <a:latin typeface="Rockwell Nova" pitchFamily="18" charset="0"/>
              </a:rPr>
              <a:t>While</a:t>
            </a:r>
            <a:r>
              <a:rPr lang="it-IT" sz="1800" dirty="0" smtClean="0">
                <a:latin typeface="Rockwell Nova" pitchFamily="18" charset="0"/>
              </a:rPr>
              <a:t> </a:t>
            </a:r>
            <a:r>
              <a:rPr lang="it-IT" sz="1800" dirty="0" err="1" smtClean="0">
                <a:latin typeface="Rockwell Nova" pitchFamily="18" charset="0"/>
              </a:rPr>
              <a:t>scientists</a:t>
            </a:r>
            <a:r>
              <a:rPr lang="it-IT" sz="1800" dirty="0" smtClean="0">
                <a:latin typeface="Rockwell Nova" pitchFamily="18" charset="0"/>
              </a:rPr>
              <a:t> work </a:t>
            </a:r>
            <a:r>
              <a:rPr lang="it-IT" sz="1800" dirty="0" err="1" smtClean="0">
                <a:latin typeface="Rockwell Nova" pitchFamily="18" charset="0"/>
              </a:rPr>
              <a:t>there</a:t>
            </a:r>
            <a:r>
              <a:rPr lang="it-IT" sz="1800" dirty="0" smtClean="0">
                <a:latin typeface="Rockwell Nova" pitchFamily="18" charset="0"/>
              </a:rPr>
              <a:t>, WE can slow down the </a:t>
            </a:r>
            <a:r>
              <a:rPr lang="it-IT" sz="1800" dirty="0" err="1" smtClean="0">
                <a:latin typeface="Rockwell Nova" pitchFamily="18" charset="0"/>
              </a:rPr>
              <a:t>infection</a:t>
            </a:r>
            <a:r>
              <a:rPr lang="it-IT" sz="1800" dirty="0" smtClean="0">
                <a:latin typeface="Rockwell Nova" pitchFamily="18" charset="0"/>
              </a:rPr>
              <a:t> </a:t>
            </a:r>
            <a:r>
              <a:rPr lang="it-IT" sz="1800" dirty="0" err="1" smtClean="0">
                <a:latin typeface="Rockwell Nova" pitchFamily="18" charset="0"/>
              </a:rPr>
              <a:t>by</a:t>
            </a:r>
            <a:r>
              <a:rPr lang="it-IT" sz="1800" dirty="0" smtClean="0">
                <a:latin typeface="Rockwell Nova" pitchFamily="18" charset="0"/>
              </a:rPr>
              <a:t> </a:t>
            </a:r>
            <a:r>
              <a:rPr lang="it-IT" sz="1800" dirty="0" err="1" smtClean="0">
                <a:latin typeface="Rockwell Nova" pitchFamily="18" charset="0"/>
              </a:rPr>
              <a:t>staying</a:t>
            </a:r>
            <a:r>
              <a:rPr lang="it-IT" sz="1800" dirty="0" smtClean="0">
                <a:latin typeface="Rockwell Nova" pitchFamily="18" charset="0"/>
              </a:rPr>
              <a:t> at home, </a:t>
            </a:r>
            <a:r>
              <a:rPr lang="it-IT" sz="1800" dirty="0" err="1" smtClean="0">
                <a:latin typeface="Rockwell Nova" pitchFamily="18" charset="0"/>
              </a:rPr>
              <a:t>using</a:t>
            </a:r>
            <a:r>
              <a:rPr lang="it-IT" sz="1800" dirty="0" smtClean="0">
                <a:latin typeface="Rockwell Nova" pitchFamily="18" charset="0"/>
              </a:rPr>
              <a:t>  </a:t>
            </a:r>
            <a:r>
              <a:rPr lang="it-IT" sz="1800" dirty="0" err="1" smtClean="0">
                <a:latin typeface="Rockwell Nova" pitchFamily="18" charset="0"/>
              </a:rPr>
              <a:t>masks</a:t>
            </a:r>
            <a:r>
              <a:rPr lang="it-IT" sz="1800" dirty="0" smtClean="0">
                <a:latin typeface="Rockwell Nova" pitchFamily="18" charset="0"/>
              </a:rPr>
              <a:t> and </a:t>
            </a:r>
            <a:r>
              <a:rPr lang="it-IT" sz="1800" dirty="0" err="1" smtClean="0">
                <a:latin typeface="Rockwell Nova" pitchFamily="18" charset="0"/>
              </a:rPr>
              <a:t>gloves</a:t>
            </a:r>
            <a:r>
              <a:rPr lang="it-IT" sz="1800" dirty="0" smtClean="0">
                <a:latin typeface="Rockwell Nova" pitchFamily="18" charset="0"/>
              </a:rPr>
              <a:t> </a:t>
            </a:r>
            <a:r>
              <a:rPr lang="it-IT" sz="1800" dirty="0" err="1" smtClean="0">
                <a:latin typeface="Rockwell Nova" pitchFamily="18" charset="0"/>
              </a:rPr>
              <a:t>for</a:t>
            </a:r>
            <a:r>
              <a:rPr lang="it-IT" sz="1800" dirty="0" smtClean="0">
                <a:latin typeface="Rockwell Nova" pitchFamily="18" charset="0"/>
              </a:rPr>
              <a:t> the rare </a:t>
            </a:r>
            <a:r>
              <a:rPr lang="it-IT" sz="1800" dirty="0" err="1" smtClean="0">
                <a:latin typeface="Rockwell Nova" pitchFamily="18" charset="0"/>
              </a:rPr>
              <a:t>exit</a:t>
            </a:r>
            <a:r>
              <a:rPr lang="it-IT" sz="1800" dirty="0" smtClean="0">
                <a:latin typeface="Rockwell Nova" pitchFamily="18" charset="0"/>
              </a:rPr>
              <a:t> </a:t>
            </a:r>
            <a:r>
              <a:rPr lang="it-IT" sz="1800" dirty="0" err="1" smtClean="0">
                <a:latin typeface="Rockwell Nova" pitchFamily="18" charset="0"/>
              </a:rPr>
              <a:t>of</a:t>
            </a:r>
            <a:r>
              <a:rPr lang="it-IT" sz="1800" dirty="0" smtClean="0">
                <a:latin typeface="Rockwell Nova" pitchFamily="18" charset="0"/>
              </a:rPr>
              <a:t> </a:t>
            </a:r>
            <a:r>
              <a:rPr lang="it-IT" sz="1800" dirty="0" err="1" smtClean="0">
                <a:latin typeface="Rockwell Nova" pitchFamily="18" charset="0"/>
              </a:rPr>
              <a:t>need</a:t>
            </a:r>
            <a:r>
              <a:rPr lang="it-IT" sz="1800" dirty="0" smtClean="0">
                <a:latin typeface="Rockwell Nova" pitchFamily="18" charset="0"/>
              </a:rPr>
              <a:t> and </a:t>
            </a:r>
            <a:r>
              <a:rPr lang="it-IT" sz="1800" dirty="0" err="1" smtClean="0">
                <a:latin typeface="Rockwell Nova" pitchFamily="18" charset="0"/>
              </a:rPr>
              <a:t>washing</a:t>
            </a:r>
            <a:r>
              <a:rPr lang="it-IT" sz="1800" dirty="0" smtClean="0">
                <a:latin typeface="Rockwell Nova" pitchFamily="18" charset="0"/>
              </a:rPr>
              <a:t> </a:t>
            </a:r>
            <a:r>
              <a:rPr lang="it-IT" sz="1800" dirty="0" err="1" smtClean="0">
                <a:latin typeface="Rockwell Nova" pitchFamily="18" charset="0"/>
              </a:rPr>
              <a:t>our</a:t>
            </a:r>
            <a:r>
              <a:rPr lang="it-IT" sz="1800" dirty="0" smtClean="0">
                <a:latin typeface="Rockwell Nova" pitchFamily="18" charset="0"/>
              </a:rPr>
              <a:t> </a:t>
            </a:r>
            <a:r>
              <a:rPr lang="it-IT" sz="1800" dirty="0" err="1" smtClean="0">
                <a:latin typeface="Rockwell Nova" pitchFamily="18" charset="0"/>
              </a:rPr>
              <a:t>hands</a:t>
            </a:r>
            <a:r>
              <a:rPr lang="it-IT" sz="1800" dirty="0" smtClean="0">
                <a:latin typeface="Rockwell Nova" pitchFamily="18" charset="0"/>
              </a:rPr>
              <a:t> </a:t>
            </a:r>
            <a:r>
              <a:rPr lang="it-IT" sz="1800" dirty="0" err="1" smtClean="0">
                <a:latin typeface="Rockwell Nova" pitchFamily="18" charset="0"/>
              </a:rPr>
              <a:t>thoroughly</a:t>
            </a:r>
            <a:r>
              <a:rPr lang="it-IT" sz="1800" dirty="0" smtClean="0"/>
              <a:t>.</a:t>
            </a:r>
            <a:endParaRPr lang="it-IT" sz="1800" dirty="0"/>
          </a:p>
        </p:txBody>
      </p:sp>
      <p:sp>
        <p:nvSpPr>
          <p:cNvPr id="4" name="Segnaposto testo 3"/>
          <p:cNvSpPr>
            <a:spLocks noGrp="1"/>
          </p:cNvSpPr>
          <p:nvPr>
            <p:ph type="body" sz="half" idx="2"/>
          </p:nvPr>
        </p:nvSpPr>
        <p:spPr>
          <a:xfrm>
            <a:off x="914400" y="0"/>
            <a:ext cx="6858000" cy="1835944"/>
          </a:xfrm>
        </p:spPr>
        <p:txBody>
          <a:bodyPr/>
          <a:lstStyle/>
          <a:p>
            <a:r>
              <a:rPr lang="it-IT" dirty="0" smtClean="0"/>
              <a:t>                                                                                                                                                                                                                          </a:t>
            </a:r>
          </a:p>
          <a:p>
            <a:endParaRPr lang="it-IT" dirty="0" smtClean="0"/>
          </a:p>
          <a:p>
            <a:endParaRPr lang="it-IT" dirty="0" smtClean="0"/>
          </a:p>
          <a:p>
            <a:endParaRPr lang="it-IT" dirty="0" smtClean="0"/>
          </a:p>
          <a:p>
            <a:r>
              <a:rPr lang="it-IT" dirty="0" smtClean="0"/>
              <a:t>                                 </a:t>
            </a:r>
            <a:r>
              <a:rPr lang="it-IT" sz="2400" dirty="0" smtClean="0"/>
              <a:t>  </a:t>
            </a:r>
          </a:p>
          <a:p>
            <a:r>
              <a:rPr lang="it-IT" sz="2400" dirty="0" err="1" smtClean="0"/>
              <a:t>Keep</a:t>
            </a:r>
            <a:r>
              <a:rPr lang="it-IT" sz="2400" dirty="0" smtClean="0"/>
              <a:t>  at  </a:t>
            </a:r>
            <a:r>
              <a:rPr lang="it-IT" sz="2400" dirty="0" err="1" smtClean="0"/>
              <a:t>least</a:t>
            </a:r>
            <a:r>
              <a:rPr lang="it-IT" sz="2400" dirty="0" smtClean="0"/>
              <a:t>  </a:t>
            </a:r>
            <a:r>
              <a:rPr lang="it-IT" sz="2400" dirty="0" err="1" smtClean="0"/>
              <a:t>one</a:t>
            </a:r>
            <a:r>
              <a:rPr lang="it-IT" sz="2400" dirty="0" smtClean="0"/>
              <a:t>  </a:t>
            </a:r>
            <a:r>
              <a:rPr lang="it-IT" sz="2400" dirty="0" err="1" smtClean="0"/>
              <a:t>meter</a:t>
            </a:r>
            <a:r>
              <a:rPr lang="it-IT" sz="2400" dirty="0" smtClean="0"/>
              <a:t>  </a:t>
            </a:r>
            <a:r>
              <a:rPr lang="it-IT" sz="2400" dirty="0" err="1" smtClean="0"/>
              <a:t>away</a:t>
            </a:r>
            <a:r>
              <a:rPr lang="it-IT" sz="2400" dirty="0" smtClean="0"/>
              <a:t>  </a:t>
            </a:r>
            <a:r>
              <a:rPr lang="it-IT" sz="2400" dirty="0" err="1" smtClean="0"/>
              <a:t>from</a:t>
            </a:r>
            <a:r>
              <a:rPr lang="it-IT" sz="2400" dirty="0" smtClean="0"/>
              <a:t>  </a:t>
            </a:r>
            <a:r>
              <a:rPr lang="it-IT" sz="2400" dirty="0" err="1" smtClean="0"/>
              <a:t>other</a:t>
            </a:r>
            <a:r>
              <a:rPr lang="it-IT" sz="2400" dirty="0" smtClean="0"/>
              <a:t>  people!                                                                      </a:t>
            </a:r>
            <a:endParaRPr lang="it-IT" sz="2400" dirty="0"/>
          </a:p>
        </p:txBody>
      </p:sp>
      <p:pic>
        <p:nvPicPr>
          <p:cNvPr id="8" name="Segnaposto immagine 7" descr="vaccino.jfif"/>
          <p:cNvPicPr>
            <a:picLocks noGrp="1" noChangeAspect="1"/>
          </p:cNvPicPr>
          <p:nvPr>
            <p:ph type="pic" idx="1"/>
          </p:nvPr>
        </p:nvPicPr>
        <p:blipFill>
          <a:blip r:embed="rId2" cstate="print"/>
          <a:srcRect t="7546" b="7546"/>
          <a:stretch>
            <a:fillRect/>
          </a:stretch>
        </p:blipFill>
        <p:spPr>
          <a:xfrm>
            <a:off x="714348" y="2226460"/>
            <a:ext cx="3000396" cy="2833708"/>
          </a:xfrm>
        </p:spPr>
      </p:pic>
      <p:pic>
        <p:nvPicPr>
          <p:cNvPr id="9" name="Immagine 8" descr="kit.png"/>
          <p:cNvPicPr>
            <a:picLocks noChangeAspect="1"/>
          </p:cNvPicPr>
          <p:nvPr/>
        </p:nvPicPr>
        <p:blipFill>
          <a:blip r:embed="rId3" cstate="print"/>
          <a:stretch>
            <a:fillRect/>
          </a:stretch>
        </p:blipFill>
        <p:spPr>
          <a:xfrm>
            <a:off x="5286380" y="2000241"/>
            <a:ext cx="3329752" cy="2143140"/>
          </a:xfrm>
          <a:prstGeom prst="rect">
            <a:avLst/>
          </a:prstGeom>
        </p:spPr>
      </p:pic>
      <p:pic>
        <p:nvPicPr>
          <p:cNvPr id="6" name="Immagine 5" descr="distanza.jfif"/>
          <p:cNvPicPr>
            <a:picLocks noChangeAspect="1"/>
          </p:cNvPicPr>
          <p:nvPr/>
        </p:nvPicPr>
        <p:blipFill>
          <a:blip r:embed="rId4" cstate="print"/>
          <a:stretch>
            <a:fillRect/>
          </a:stretch>
        </p:blipFill>
        <p:spPr>
          <a:xfrm>
            <a:off x="4286248" y="4357694"/>
            <a:ext cx="1553669" cy="2166959"/>
          </a:xfrm>
          <a:prstGeom prst="rect">
            <a:avLst/>
          </a:prstGeom>
        </p:spPr>
      </p:pic>
    </p:spTree>
  </p:cSld>
  <p:clrMapOvr>
    <a:masterClrMapping/>
  </p:clrMapOvr>
  <p:transition>
    <p:wheel spokes="8"/>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6.2|1.7|1.1"/>
</p:tagLst>
</file>

<file path=ppt/tags/tag2.xml><?xml version="1.0" encoding="utf-8"?>
<p:tagLst xmlns:a="http://schemas.openxmlformats.org/drawingml/2006/main" xmlns:r="http://schemas.openxmlformats.org/officeDocument/2006/relationships" xmlns:p="http://schemas.openxmlformats.org/presentationml/2006/main">
  <p:tag name="TIMING" val="|10.2|3.2|1.4|1.6|1|1.3|1.1|1.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ito">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892</TotalTime>
  <Words>1131</Words>
  <Application>Microsoft Office PowerPoint</Application>
  <PresentationFormat>Presentazione su schermo (4:3)</PresentationFormat>
  <Paragraphs>72</Paragraphs>
  <Slides>12</Slides>
  <Notes>1</Notes>
  <HiddenSlides>0</HiddenSlides>
  <MMClips>0</MMClips>
  <ScaleCrop>false</ScaleCrop>
  <HeadingPairs>
    <vt:vector size="6" baseType="variant">
      <vt:variant>
        <vt:lpstr>Caratteri utilizzati</vt:lpstr>
      </vt:variant>
      <vt:variant>
        <vt:i4>8</vt:i4>
      </vt:variant>
      <vt:variant>
        <vt:lpstr>Tema</vt:lpstr>
      </vt:variant>
      <vt:variant>
        <vt:i4>1</vt:i4>
      </vt:variant>
      <vt:variant>
        <vt:lpstr>Titoli diapositive</vt:lpstr>
      </vt:variant>
      <vt:variant>
        <vt:i4>12</vt:i4>
      </vt:variant>
    </vt:vector>
  </HeadingPairs>
  <TitlesOfParts>
    <vt:vector size="21" baseType="lpstr">
      <vt:lpstr>Calibri</vt:lpstr>
      <vt:lpstr>Consolas</vt:lpstr>
      <vt:lpstr>Corbel</vt:lpstr>
      <vt:lpstr>Rockwell Nova</vt:lpstr>
      <vt:lpstr>Times New Roman</vt:lpstr>
      <vt:lpstr>Wingdings</vt:lpstr>
      <vt:lpstr>Wingdings 2</vt:lpstr>
      <vt:lpstr>Wingdings 3</vt:lpstr>
      <vt:lpstr>Metro</vt:lpstr>
      <vt:lpstr>COVID-19 EMERGENCY       Docente : Russo Spena R. Voce Narrante : Doc. L2 Soriente G.</vt:lpstr>
      <vt:lpstr>INTRODUZIONE</vt:lpstr>
      <vt:lpstr>. . . continuo . . . </vt:lpstr>
      <vt:lpstr> DANTEDAY        DANTEDI’</vt:lpstr>
      <vt:lpstr>ONCE</vt:lpstr>
      <vt:lpstr>. . . and there is again . . .  </vt:lpstr>
      <vt:lpstr>FEAR is a positive emotion that protects us from dangers. Heroes are such not because they are not afraid. They know very well the dangers they are about to face.</vt:lpstr>
      <vt:lpstr>Are you afraid of BIG or small things?</vt:lpstr>
      <vt:lpstr>To  defeat it we need the vaccine. While scientists work there, WE can slow down the infection by staying at home, using  masks and gloves for the rare exit of need and washing our hands thoroughly.</vt:lpstr>
      <vt:lpstr>#ISTAYATHOME . . .  So I help Italy and the whole world to start again better before. </vt:lpstr>
      <vt:lpstr>NOW   IT’S  YOUR  TURN </vt:lpstr>
      <vt:lpstr>Bambini c’è un file audio allegato al testo. Vi consiglio di stampare le diapositive e di ascoltare in lingua inglese il contenuto scritto. Buon lavoro!</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Rosa</dc:creator>
  <cp:lastModifiedBy>Utente Windows</cp:lastModifiedBy>
  <cp:revision>110</cp:revision>
  <dcterms:created xsi:type="dcterms:W3CDTF">2020-03-29T19:51:14Z</dcterms:created>
  <dcterms:modified xsi:type="dcterms:W3CDTF">2020-04-24T14:12:51Z</dcterms:modified>
</cp:coreProperties>
</file>