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1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tangolo arrotondato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tangolo arrotondato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tangolo arrotondato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tangolo arrotondato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DE82CF6-8640-4CC1-A0C5-1C42CCA096A3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>
                <a:solidFill>
                  <a:schemeClr val="tx1"/>
                </a:solidFill>
              </a:rPr>
              <a:t>Ins</a:t>
            </a:r>
            <a:r>
              <a:rPr lang="it-IT" dirty="0" smtClean="0">
                <a:solidFill>
                  <a:schemeClr val="tx1"/>
                </a:solidFill>
              </a:rPr>
              <a:t>. Giuseppina esposito </a:t>
            </a:r>
          </a:p>
          <a:p>
            <a:r>
              <a:rPr lang="it-IT" dirty="0" err="1" smtClean="0">
                <a:solidFill>
                  <a:schemeClr val="tx1"/>
                </a:solidFill>
              </a:rPr>
              <a:t>Sez</a:t>
            </a:r>
            <a:r>
              <a:rPr lang="it-IT" dirty="0" smtClean="0">
                <a:solidFill>
                  <a:schemeClr val="tx1"/>
                </a:solidFill>
              </a:rPr>
              <a:t> M plesso SICILIANO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TANTA …EDUCAZIONE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957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3" y="332656"/>
            <a:ext cx="7046168" cy="648072"/>
          </a:xfrm>
        </p:spPr>
        <p:txBody>
          <a:bodyPr>
            <a:normAutofit fontScale="90000"/>
          </a:bodyPr>
          <a:lstStyle/>
          <a:p>
            <a:r>
              <a:rPr lang="it-IT" dirty="0"/>
              <a:t>Bambini </a:t>
            </a:r>
            <a:r>
              <a:rPr lang="it-IT" dirty="0" smtClean="0"/>
              <a:t>ascoltate…</a:t>
            </a:r>
            <a:endParaRPr lang="it-IT" dirty="0"/>
          </a:p>
        </p:txBody>
      </p:sp>
      <p:pic>
        <p:nvPicPr>
          <p:cNvPr id="6" name="1 VIDEO -2020-04-23-18-57-00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388" y="1577975"/>
            <a:ext cx="2562225" cy="4525963"/>
          </a:xfrm>
          <a:prstGeom prst="rect">
            <a:avLst/>
          </a:prstGeom>
        </p:spPr>
      </p:pic>
      <p:pic>
        <p:nvPicPr>
          <p:cNvPr id="7" name="2  VIDEO -f81c8cdf5ffc.mp4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2132856"/>
            <a:ext cx="19685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5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59216" cy="1228998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>Campi </a:t>
            </a:r>
            <a:r>
              <a:rPr lang="it-IT" dirty="0">
                <a:solidFill>
                  <a:srgbClr val="00B050"/>
                </a:solidFill>
              </a:rPr>
              <a:t>di esperienza coinvolti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899592" y="2276872"/>
            <a:ext cx="7787208" cy="3742928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la conoscenza del mondo </a:t>
            </a:r>
          </a:p>
          <a:p>
            <a:r>
              <a:rPr lang="it-IT" sz="3600" dirty="0" smtClean="0">
                <a:solidFill>
                  <a:srgbClr val="FF0000"/>
                </a:solidFill>
              </a:rPr>
              <a:t> i </a:t>
            </a:r>
            <a:r>
              <a:rPr lang="it-IT" sz="3600" dirty="0">
                <a:solidFill>
                  <a:srgbClr val="FF0000"/>
                </a:solidFill>
              </a:rPr>
              <a:t>discorsi e le  parole</a:t>
            </a:r>
          </a:p>
          <a:p>
            <a:pPr marL="457200" indent="-457200"/>
            <a:r>
              <a:rPr lang="it-IT" sz="3600" dirty="0">
                <a:solidFill>
                  <a:srgbClr val="FF0000"/>
                </a:solidFill>
              </a:rPr>
              <a:t>Immagini, suoni e colori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2977160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niverso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nivers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nivers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</TotalTime>
  <Words>29</Words>
  <Application>Microsoft Office PowerPoint</Application>
  <PresentationFormat>Presentazione su schermo (4:3)</PresentationFormat>
  <Paragraphs>8</Paragraphs>
  <Slides>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Universo</vt:lpstr>
      <vt:lpstr>TANTA …EDUCAZIONE </vt:lpstr>
      <vt:lpstr>Bambini ascoltate…</vt:lpstr>
      <vt:lpstr>         Campi di esperienza coinvolti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L’acquario</dc:title>
  <dc:creator>asm</dc:creator>
  <cp:lastModifiedBy>asm</cp:lastModifiedBy>
  <cp:revision>2</cp:revision>
  <dcterms:created xsi:type="dcterms:W3CDTF">2020-03-31T13:58:20Z</dcterms:created>
  <dcterms:modified xsi:type="dcterms:W3CDTF">2020-04-24T12:59:20Z</dcterms:modified>
</cp:coreProperties>
</file>