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60" r:id="rId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F7DEAA-5A91-431B-91A3-599853BA97C5}" type="datetimeFigureOut">
              <a:rPr lang="it-IT" smtClean="0"/>
              <a:t>15/04/2020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6E0506-FFA7-4295-AB97-1C5F84088E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867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6E0506-FFA7-4295-AB97-1C5F84088EF6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8121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93D97-E431-48A6-BB15-D226BC77391E}" type="datetimeFigureOut">
              <a:rPr lang="it-IT" smtClean="0"/>
              <a:t>15/04/2020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1A88C-2DDD-47CF-ABA1-AD3D5886CE9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93D97-E431-48A6-BB15-D226BC77391E}" type="datetimeFigureOut">
              <a:rPr lang="it-IT" smtClean="0"/>
              <a:t>15/04/2020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1A88C-2DDD-47CF-ABA1-AD3D5886CE9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93D97-E431-48A6-BB15-D226BC77391E}" type="datetimeFigureOut">
              <a:rPr lang="it-IT" smtClean="0"/>
              <a:t>15/04/2020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1A88C-2DDD-47CF-ABA1-AD3D5886CE9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93D97-E431-48A6-BB15-D226BC77391E}" type="datetimeFigureOut">
              <a:rPr lang="it-IT" smtClean="0"/>
              <a:t>15/04/2020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1A88C-2DDD-47CF-ABA1-AD3D5886CE9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93D97-E431-48A6-BB15-D226BC77391E}" type="datetimeFigureOut">
              <a:rPr lang="it-IT" smtClean="0"/>
              <a:t>15/04/2020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1A88C-2DDD-47CF-ABA1-AD3D5886CE9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93D97-E431-48A6-BB15-D226BC77391E}" type="datetimeFigureOut">
              <a:rPr lang="it-IT" smtClean="0"/>
              <a:t>15/04/2020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1A88C-2DDD-47CF-ABA1-AD3D5886CE9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93D97-E431-48A6-BB15-D226BC77391E}" type="datetimeFigureOut">
              <a:rPr lang="it-IT" smtClean="0"/>
              <a:t>15/04/2020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1A88C-2DDD-47CF-ABA1-AD3D5886CE9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93D97-E431-48A6-BB15-D226BC77391E}" type="datetimeFigureOut">
              <a:rPr lang="it-IT" smtClean="0"/>
              <a:t>15/04/2020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1A88C-2DDD-47CF-ABA1-AD3D5886CE9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93D97-E431-48A6-BB15-D226BC77391E}" type="datetimeFigureOut">
              <a:rPr lang="it-IT" smtClean="0"/>
              <a:t>15/04/2020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1A88C-2DDD-47CF-ABA1-AD3D5886CE9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93D97-E431-48A6-BB15-D226BC77391E}" type="datetimeFigureOut">
              <a:rPr lang="it-IT" smtClean="0"/>
              <a:t>15/04/2020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1A88C-2DDD-47CF-ABA1-AD3D5886CE9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93D97-E431-48A6-BB15-D226BC77391E}" type="datetimeFigureOut">
              <a:rPr lang="it-IT" smtClean="0"/>
              <a:t>15/04/2020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1A88C-2DDD-47CF-ABA1-AD3D5886CE9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93D97-E431-48A6-BB15-D226BC77391E}" type="datetimeFigureOut">
              <a:rPr lang="it-IT" smtClean="0"/>
              <a:t>15/04/2020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1A88C-2DDD-47CF-ABA1-AD3D5886CE9F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file:///C:\Users\39391\Pictures\WhatsApp%20Image%202020-04-14%20at%2010.51.24.jpeg" TargetMode="External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image" Target="file:///C:\Users\39391\Pictures\Saved%20Pictures\WhatsApp%20Image%202020-04-14%20at%2010.49.09.jpeg" TargetMode="Externa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jpeg"/><Relationship Id="rId5" Type="http://schemas.openxmlformats.org/officeDocument/2006/relationships/image" Target="file:///C:\Users\39391\Pictures\Saved%20Pictures\InkedWhatsApp%20Image%202020-04-14%20at%2010.46.52_LI.jpg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file:///C:\Users\39391\Pictures\Saved%20Pictures\WhatsApp%20Image%202020-04-14%20at%2018.13.10.jpeg" TargetMode="Externa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image" Target="file:///C:\Users\39391\Pictures\Saved%20Pictures\WhatsApp%20Image%202020-04-14%20at%2018.19.12.jpeg" TargetMode="Externa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7.jpeg"/><Relationship Id="rId5" Type="http://schemas.openxmlformats.org/officeDocument/2006/relationships/image" Target="file:///C:\Users\39391\Pictures\Saved%20Pictures\WhatsApp%20Image%202020-04-14%20at%2018.52.48.jpeg" TargetMode="Externa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5">
            <a:extLst>
              <a:ext uri="{FF2B5EF4-FFF2-40B4-BE49-F238E27FC236}">
                <a16:creationId xmlns:a16="http://schemas.microsoft.com/office/drawing/2014/main" id="{164728D2-3C0F-4003-B90C-DD406DE56E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512" y="476672"/>
            <a:ext cx="5891213" cy="4802088"/>
          </a:xfrm>
        </p:spPr>
        <p:txBody>
          <a:bodyPr/>
          <a:lstStyle/>
          <a:p>
            <a:pPr algn="l"/>
            <a:endParaRPr lang="it-IT" dirty="0">
              <a:solidFill>
                <a:srgbClr val="FF0000"/>
              </a:solidFill>
            </a:endParaRPr>
          </a:p>
          <a:p>
            <a:pPr algn="l"/>
            <a:r>
              <a:rPr lang="it-IT" dirty="0">
                <a:solidFill>
                  <a:srgbClr val="FF0000"/>
                </a:solidFill>
              </a:rPr>
              <a:t>         THIS IS  ME</a:t>
            </a:r>
          </a:p>
          <a:p>
            <a:pPr algn="l"/>
            <a:r>
              <a:rPr lang="it-IT" dirty="0">
                <a:solidFill>
                  <a:srgbClr val="FF0000"/>
                </a:solidFill>
              </a:rPr>
              <a:t>         QUESTO SONO IO </a:t>
            </a:r>
          </a:p>
          <a:p>
            <a:pPr algn="l"/>
            <a:r>
              <a:rPr lang="it-IT" dirty="0">
                <a:solidFill>
                  <a:srgbClr val="FF0000"/>
                </a:solidFill>
              </a:rPr>
              <a:t>MY FACE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it-IT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unit</a:t>
            </a:r>
            <a:r>
              <a:rPr lang="it-IT">
                <a:solidFill>
                  <a:schemeClr val="tx1">
                    <a:lumMod val="65000"/>
                    <a:lumOff val="35000"/>
                  </a:schemeClr>
                </a:solidFill>
              </a:rPr>
              <a:t> 1)</a:t>
            </a:r>
            <a:endParaRPr lang="it-IT" dirty="0">
              <a:solidFill>
                <a:srgbClr val="FF0000"/>
              </a:solidFill>
            </a:endParaRPr>
          </a:p>
          <a:p>
            <a:pPr algn="l"/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i="1" dirty="0">
                <a:solidFill>
                  <a:schemeClr val="tx1"/>
                </a:solidFill>
              </a:rPr>
              <a:t>PLESSO «RODARI»</a:t>
            </a:r>
          </a:p>
          <a:p>
            <a:pPr algn="l"/>
            <a:r>
              <a:rPr lang="it-IT" i="1" dirty="0">
                <a:solidFill>
                  <a:schemeClr val="tx1"/>
                </a:solidFill>
              </a:rPr>
              <a:t>SEZIONI Q-R</a:t>
            </a:r>
          </a:p>
          <a:p>
            <a:pPr algn="l"/>
            <a:r>
              <a:rPr lang="it-IT" i="1" dirty="0">
                <a:solidFill>
                  <a:schemeClr val="tx1"/>
                </a:solidFill>
              </a:rPr>
              <a:t>DOCENTE TERESA CALABRIA</a:t>
            </a:r>
            <a:r>
              <a:rPr lang="it-IT" dirty="0">
                <a:solidFill>
                  <a:srgbClr val="FF0000"/>
                </a:solidFill>
              </a:rPr>
              <a:t>            </a:t>
            </a:r>
          </a:p>
        </p:txBody>
      </p:sp>
      <p:pic>
        <p:nvPicPr>
          <p:cNvPr id="3" name="Segnaposto contenuto 2">
            <a:extLst>
              <a:ext uri="{FF2B5EF4-FFF2-40B4-BE49-F238E27FC236}">
                <a16:creationId xmlns:a16="http://schemas.microsoft.com/office/drawing/2014/main" id="{3B116FEF-ED0A-4CAF-8CA2-72D2F4335D0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213" y="1133475"/>
            <a:ext cx="3252787" cy="5422900"/>
          </a:xfrm>
        </p:spPr>
      </p:pic>
      <p:pic>
        <p:nvPicPr>
          <p:cNvPr id="9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072B7724-09C2-4D2C-83D3-64BDB5F2C8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5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4D496BCD-9878-4A46-A80E-AAFA2B75EAC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42199"/>
            <a:ext cx="4038600" cy="4041965"/>
          </a:xfrm>
        </p:spPr>
      </p:pic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EFA623CE-E7F3-45F7-868F-EF88F1BE909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772" y="1600200"/>
            <a:ext cx="3209456" cy="4525963"/>
          </a:xfrm>
        </p:spPr>
      </p:pic>
      <p:pic>
        <p:nvPicPr>
          <p:cNvPr id="3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E70F5953-A074-490F-A968-BEE6CDF04B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347864" y="9440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95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A372C2F9-C1ED-4126-8DEB-FF61BA88E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 LOOK AT THIS PICTURE </a:t>
            </a:r>
          </a:p>
        </p:txBody>
      </p:sp>
      <p:pic>
        <p:nvPicPr>
          <p:cNvPr id="9" name="Segnaposto immagine 8">
            <a:extLst>
              <a:ext uri="{FF2B5EF4-FFF2-40B4-BE49-F238E27FC236}">
                <a16:creationId xmlns:a16="http://schemas.microsoft.com/office/drawing/2014/main" id="{A89A0653-63FE-4AEE-B5BC-5F5CD1F794C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5" b="13885"/>
          <a:stretch>
            <a:fillRect/>
          </a:stretch>
        </p:blipFill>
        <p:spPr/>
      </p:pic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A12D65D-9D48-48D3-8F75-361F6329704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it-IT" sz="2400" dirty="0"/>
              <a:t>LISTEN AND REPEAT</a:t>
            </a:r>
          </a:p>
        </p:txBody>
      </p:sp>
      <p:pic>
        <p:nvPicPr>
          <p:cNvPr id="4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901B762A-9BA0-4ECF-9524-F784D6BED2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1600" y="50625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61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2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31CE84-0C16-4739-984A-E1BBE4405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t-IT" sz="3600" dirty="0">
                <a:solidFill>
                  <a:srgbClr val="FF0000"/>
                </a:solidFill>
              </a:rPr>
              <a:t>Touch the…    Are </a:t>
            </a:r>
            <a:r>
              <a:rPr lang="it-IT" sz="3600" dirty="0" err="1">
                <a:solidFill>
                  <a:srgbClr val="FF0000"/>
                </a:solidFill>
              </a:rPr>
              <a:t>you</a:t>
            </a:r>
            <a:r>
              <a:rPr lang="it-IT" sz="3600" dirty="0">
                <a:solidFill>
                  <a:srgbClr val="FF0000"/>
                </a:solidFill>
              </a:rPr>
              <a:t> ready?   GO!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CC54F9B6-8718-4CD4-82A3-60182DB4CC2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97" y="2348880"/>
            <a:ext cx="4038600" cy="3060501"/>
          </a:xfrm>
        </p:spPr>
      </p:pic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DF2DE365-D206-4FAC-82A6-754253A3BED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04379"/>
            <a:ext cx="4038600" cy="4117605"/>
          </a:xfrm>
        </p:spPr>
      </p:pic>
      <p:pic>
        <p:nvPicPr>
          <p:cNvPr id="9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E3F99DF0-78CF-4111-AD52-082F07923B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476703" y="14995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06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77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42</Words>
  <Application>Microsoft Office PowerPoint</Application>
  <PresentationFormat>Presentazione su schermo (4:3)</PresentationFormat>
  <Paragraphs>11</Paragraphs>
  <Slides>4</Slides>
  <Notes>1</Notes>
  <HiddenSlides>0</HiddenSlides>
  <MMClips>4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7" baseType="lpstr">
      <vt:lpstr>Arial</vt:lpstr>
      <vt:lpstr>Calibri</vt:lpstr>
      <vt:lpstr>Tema di Office</vt:lpstr>
      <vt:lpstr>Presentazione standard di PowerPoint</vt:lpstr>
      <vt:lpstr>Presentazione standard di PowerPoint</vt:lpstr>
      <vt:lpstr>  LOOK AT THIS PICTURE </vt:lpstr>
      <vt:lpstr>Touch the…    Are you ready?   GO!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ME QUESTO SONO IO</dc:title>
  <dc:creator>TERESA CALABRIA</dc:creator>
  <cp:lastModifiedBy>TERESA CALABRIA</cp:lastModifiedBy>
  <cp:revision>15</cp:revision>
  <dcterms:created xsi:type="dcterms:W3CDTF">2020-04-14T14:06:09Z</dcterms:created>
  <dcterms:modified xsi:type="dcterms:W3CDTF">2020-04-15T14:42:43Z</dcterms:modified>
</cp:coreProperties>
</file>