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27" userDrawn="1">
          <p15:clr>
            <a:srgbClr val="A4A3A4"/>
          </p15:clr>
        </p15:guide>
        <p15:guide id="4" pos="3940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44"/>
      </p:cViewPr>
      <p:guideLst>
        <p:guide orient="horz" pos="2183"/>
        <p:guide pos="3840"/>
        <p:guide pos="3727"/>
        <p:guide pos="3940"/>
        <p:guide orient="horz" pos="5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69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69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58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34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087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94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25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41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69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69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98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56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54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54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26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3A8B075-3EE9-4007-AD5B-18A0DFDAB0F2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FB83CD1-1350-4852-8753-341003DE3E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608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908050"/>
            <a:ext cx="5778246" cy="533830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57950" y="5661580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/>
              <a:t>Classi seconde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023312" y="6246355"/>
            <a:ext cx="316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 Black" panose="020B0A04020102020204" pitchFamily="34" charset="0"/>
              </a:rPr>
              <a:t>Doc. Di Palma Concetta</a:t>
            </a:r>
          </a:p>
        </p:txBody>
      </p:sp>
    </p:spTree>
    <p:extLst>
      <p:ext uri="{BB962C8B-B14F-4D97-AF65-F5344CB8AC3E}">
        <p14:creationId xmlns:p14="http://schemas.microsoft.com/office/powerpoint/2010/main" val="105601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75591" y="441097"/>
            <a:ext cx="884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>
                <a:latin typeface="Arial Black" panose="020B0A04020102020204" pitchFamily="34" charset="0"/>
              </a:rPr>
              <a:t>Oggi bambini giocheremo con la simmetria !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7588" y="1316742"/>
            <a:ext cx="5908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Procuratevi il seguente materiale: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4570" y="2708464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Fogli bianchi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04570" y="1986707"/>
            <a:ext cx="127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Matita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04570" y="3430221"/>
            <a:ext cx="279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Pennarelli colorati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04570" y="4007853"/>
            <a:ext cx="314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Un bicchiere d’acqua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04570" y="4729610"/>
            <a:ext cx="133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Forbici</a:t>
            </a:r>
          </a:p>
        </p:txBody>
      </p:sp>
      <p:pic>
        <p:nvPicPr>
          <p:cNvPr id="1030" name="Picture 6" descr="thumb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91938" y="1431201"/>
            <a:ext cx="1048941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 foglio bianco | Berlic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6819770" y="2213646"/>
            <a:ext cx="1692275" cy="12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ostanze pericolose nei pennarelli colorati, Tiger li ritir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7514775" y="4216095"/>
            <a:ext cx="1765300" cy="10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cchiere acqua png » PNG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742" y="2871581"/>
            <a:ext cx="1172384" cy="248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isegnare Mano Matita - Grafica vettoriale gratuita su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473077"/>
            <a:ext cx="1597025" cy="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91551" y="6175093"/>
            <a:ext cx="473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Arial Black" panose="020B0A04020102020204" pitchFamily="34" charset="0"/>
              </a:rPr>
              <a:t>Seguite attentamente le istruzioni…</a:t>
            </a:r>
          </a:p>
        </p:txBody>
      </p:sp>
    </p:spTree>
    <p:extLst>
      <p:ext uri="{BB962C8B-B14F-4D97-AF65-F5344CB8AC3E}">
        <p14:creationId xmlns:p14="http://schemas.microsoft.com/office/powerpoint/2010/main" val="45333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3" y="189000"/>
            <a:ext cx="5760000" cy="3240000"/>
          </a:xfrm>
          <a:prstGeom prst="rect">
            <a:avLst/>
          </a:prstGeom>
        </p:spPr>
      </p:pic>
      <p:pic>
        <p:nvPicPr>
          <p:cNvPr id="5" name="Immagin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3429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9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3" y="189000"/>
            <a:ext cx="5760000" cy="3240000"/>
          </a:xfrm>
          <a:prstGeom prst="rect">
            <a:avLst/>
          </a:prstGeom>
        </p:spPr>
      </p:pic>
      <p:pic>
        <p:nvPicPr>
          <p:cNvPr id="5" name="Immagin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3429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9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3" y="189000"/>
            <a:ext cx="5760000" cy="3240000"/>
          </a:xfrm>
          <a:prstGeom prst="rect">
            <a:avLst/>
          </a:prstGeom>
        </p:spPr>
      </p:pic>
      <p:pic>
        <p:nvPicPr>
          <p:cNvPr id="5" name="Immagin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3429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3" y="189000"/>
            <a:ext cx="5760000" cy="3240000"/>
          </a:xfrm>
          <a:prstGeom prst="rect">
            <a:avLst/>
          </a:prstGeom>
        </p:spPr>
      </p:pic>
      <p:pic>
        <p:nvPicPr>
          <p:cNvPr id="5" name="Immagin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3429000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3" y="189000"/>
            <a:ext cx="5760000" cy="324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734300" y="24021"/>
            <a:ext cx="3539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latin typeface="Arial Black" panose="020B0A04020102020204" pitchFamily="34" charset="0"/>
              </a:rPr>
              <a:t>Ora prova tu sul quaderno.</a:t>
            </a:r>
          </a:p>
          <a:p>
            <a:r>
              <a:rPr lang="it-IT" b="1" i="1" dirty="0">
                <a:latin typeface="Arial Black" panose="020B0A04020102020204" pitchFamily="34" charset="0"/>
              </a:rPr>
              <a:t>Figura allo specchio.</a:t>
            </a:r>
          </a:p>
          <a:p>
            <a:r>
              <a:rPr lang="it-IT" b="1" i="1" dirty="0">
                <a:latin typeface="Arial Black" panose="020B0A04020102020204" pitchFamily="34" charset="0"/>
              </a:rPr>
              <a:t>Copia, completa e colora.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0" y="1103958"/>
            <a:ext cx="3928852" cy="133934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809" y="3061571"/>
            <a:ext cx="1710725" cy="170508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302" y="5115884"/>
            <a:ext cx="2982273" cy="151939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3298" y="6265948"/>
            <a:ext cx="325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Arial Black" panose="020B0A04020102020204" pitchFamily="34" charset="0"/>
              </a:rPr>
              <a:t>Buon lavoro e a presto…</a:t>
            </a:r>
          </a:p>
        </p:txBody>
      </p:sp>
    </p:spTree>
    <p:extLst>
      <p:ext uri="{BB962C8B-B14F-4D97-AF65-F5344CB8AC3E}">
        <p14:creationId xmlns:p14="http://schemas.microsoft.com/office/powerpoint/2010/main" val="4108154485"/>
      </p:ext>
    </p:extLst>
  </p:cSld>
  <p:clrMapOvr>
    <a:masterClrMapping/>
  </p:clrMapOvr>
</p:sld>
</file>

<file path=ppt/theme/theme1.xml><?xml version="1.0" encoding="utf-8"?>
<a:theme xmlns:a="http://schemas.openxmlformats.org/drawingml/2006/main" name="Profondità">
  <a:themeElements>
    <a:clrScheme name="Profondità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ità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ità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TM04033923[[fn=Profondità]]</Template>
  <TotalTime>89</TotalTime>
  <Words>55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Corbel</vt:lpstr>
      <vt:lpstr>Profondità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My Pc</dc:creator>
  <cp:lastModifiedBy>Raffaella Castiello</cp:lastModifiedBy>
  <cp:revision>9</cp:revision>
  <dcterms:created xsi:type="dcterms:W3CDTF">2020-04-22T16:45:57Z</dcterms:created>
  <dcterms:modified xsi:type="dcterms:W3CDTF">2020-04-23T06:53:11Z</dcterms:modified>
</cp:coreProperties>
</file>