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25125-5997-497A-A4FB-EEF5933757E9}" v="1" dt="2020-04-22T15:07:21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16BBE-D594-42C8-97E4-0728C84E5A1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2246E-3FFD-4C61-993A-2E64201111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2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2246E-3FFD-4C61-993A-2E642011115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14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87B6-D251-49B8-8BF6-3D2F9199C88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800-D592-437C-B5D7-5B8D7A5220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87B6-D251-49B8-8BF6-3D2F9199C88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800-D592-437C-B5D7-5B8D7A5220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87B6-D251-49B8-8BF6-3D2F9199C88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800-D592-437C-B5D7-5B8D7A5220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87B6-D251-49B8-8BF6-3D2F9199C88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800-D592-437C-B5D7-5B8D7A5220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87B6-D251-49B8-8BF6-3D2F9199C88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800-D592-437C-B5D7-5B8D7A5220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87B6-D251-49B8-8BF6-3D2F9199C88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800-D592-437C-B5D7-5B8D7A5220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87B6-D251-49B8-8BF6-3D2F9199C88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800-D592-437C-B5D7-5B8D7A5220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87B6-D251-49B8-8BF6-3D2F9199C88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800-D592-437C-B5D7-5B8D7A5220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87B6-D251-49B8-8BF6-3D2F9199C88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800-D592-437C-B5D7-5B8D7A5220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87B6-D251-49B8-8BF6-3D2F9199C88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800-D592-437C-B5D7-5B8D7A5220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87B6-D251-49B8-8BF6-3D2F9199C88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800-D592-437C-B5D7-5B8D7A5220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87B6-D251-49B8-8BF6-3D2F9199C88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4800-D592-437C-B5D7-5B8D7A52201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dcWNKKQRk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dcWNKKQRkM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CtVbMADD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dCtVbMADD8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-bambini-piccoli-spensierati-fanno-scorrere-giù-l-arcobaleno-82761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07704" y="0"/>
            <a:ext cx="51845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Ciao bambini, oggi parleremo del fiore e delle sue parti e della riproduzione delle piante.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347864" y="4365104"/>
            <a:ext cx="2741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Scienze –Tecnologia</a:t>
            </a:r>
          </a:p>
          <a:p>
            <a:pPr algn="ctr"/>
            <a:r>
              <a:rPr lang="it-IT" dirty="0"/>
              <a:t> Classi III</a:t>
            </a:r>
          </a:p>
          <a:p>
            <a:r>
              <a:rPr lang="it-IT" dirty="0" err="1"/>
              <a:t>Ins</a:t>
            </a:r>
            <a:r>
              <a:rPr lang="it-IT" dirty="0"/>
              <a:t>. GIOVANZANTI PATRIZIA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ASSEGNO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Leggi e studia sul libro “Ci vuole un sorriso” pag. 138, completa pag. 139, completa le schede nel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.</a:t>
            </a:r>
          </a:p>
          <a:p>
            <a:endParaRPr lang="it-IT" dirty="0"/>
          </a:p>
          <a:p>
            <a:pPr>
              <a:buNone/>
            </a:pPr>
            <a:r>
              <a:rPr lang="it-IT" dirty="0"/>
              <a:t>Ciao bambini buon lavoro e fate sbocciare nelle</a:t>
            </a:r>
          </a:p>
          <a:p>
            <a:pPr>
              <a:buNone/>
            </a:pPr>
            <a:r>
              <a:rPr lang="it-IT" dirty="0"/>
              <a:t>vostre case tanti fiori colorati.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isegno-Parti-Fio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776864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io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87624" y="6597352"/>
            <a:ext cx="516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>
                <a:hlinkClick r:id="rId3"/>
              </a:rPr>
              <a:t>https://www.youtube.com/watch?v=2dcWNKKQRkM</a:t>
            </a:r>
            <a:endParaRPr lang="it-IT" dirty="0"/>
          </a:p>
          <a:p>
            <a:endParaRPr lang="it-IT" dirty="0"/>
          </a:p>
        </p:txBody>
      </p:sp>
      <p:pic>
        <p:nvPicPr>
          <p:cNvPr id="6" name="Elementi multimediali online 5" title="L'impollinazione e la fecondazione del fiore">
            <a:hlinkClick r:id="" action="ppaction://media"/>
            <a:extLst>
              <a:ext uri="{FF2B5EF4-FFF2-40B4-BE49-F238E27FC236}">
                <a16:creationId xmlns:a16="http://schemas.microsoft.com/office/drawing/2014/main" id="{97C09A59-3B77-4399-A2B0-ABAD305D12A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65857" y="260648"/>
            <a:ext cx="9209857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587464504605814370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264696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15874644059051845703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12068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1587463928445168072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336704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58746458018198579363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5271301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0" y="1"/>
            <a:ext cx="5868144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2400" dirty="0"/>
              <a:t>Adesso bambini vogliamo fare insieme un</a:t>
            </a:r>
          </a:p>
          <a:p>
            <a:pPr>
              <a:buNone/>
            </a:pPr>
            <a:r>
              <a:rPr lang="it-IT" sz="2400" dirty="0"/>
              <a:t>bellissimo esperimento ?</a:t>
            </a:r>
          </a:p>
          <a:p>
            <a:pPr>
              <a:buNone/>
            </a:pPr>
            <a:r>
              <a:rPr lang="it-IT" sz="2400" dirty="0"/>
              <a:t>Forza facciamo sbocciare insieme questi</a:t>
            </a:r>
          </a:p>
          <a:p>
            <a:pPr>
              <a:buNone/>
            </a:pPr>
            <a:r>
              <a:rPr lang="it-IT" sz="2400" dirty="0"/>
              <a:t>bellissimi fiori seguite le indicazioni del video</a:t>
            </a:r>
          </a:p>
          <a:p>
            <a:pPr lvl="0"/>
            <a:r>
              <a:rPr lang="it-IT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https://www.youtube.com/watch?v=jdCtVbMADD8</a:t>
            </a:r>
            <a:endParaRPr lang="it-IT" dirty="0">
              <a:solidFill>
                <a:prstClr val="black"/>
              </a:solidFill>
            </a:endParaRPr>
          </a:p>
          <a:p>
            <a:endParaRPr lang="it-IT" dirty="0"/>
          </a:p>
        </p:txBody>
      </p:sp>
      <p:pic>
        <p:nvPicPr>
          <p:cNvPr id="2" name="Elementi multimediali online 1" title="￰ﾟﾌﾸ FIORI DI CARTA CHE SBOCCIANO PER MAGIA (esperimento: capillaritￃﾠ dell'acqua)">
            <a:hlinkClick r:id="" action="ppaction://media"/>
            <a:extLst>
              <a:ext uri="{FF2B5EF4-FFF2-40B4-BE49-F238E27FC236}">
                <a16:creationId xmlns:a16="http://schemas.microsoft.com/office/drawing/2014/main" id="{7F88DCC8-6615-4870-B80F-FEBA2C2C55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886464"/>
            <a:ext cx="9144000" cy="4971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117</Words>
  <Application>Microsoft Office PowerPoint</Application>
  <PresentationFormat>Presentazione su schermo (4:3)</PresentationFormat>
  <Paragraphs>16</Paragraphs>
  <Slides>10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ASSEGNO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Giuseppe</dc:creator>
  <cp:lastModifiedBy>Raffaella Castiello</cp:lastModifiedBy>
  <cp:revision>8</cp:revision>
  <dcterms:created xsi:type="dcterms:W3CDTF">2020-04-22T10:51:50Z</dcterms:created>
  <dcterms:modified xsi:type="dcterms:W3CDTF">2020-04-22T15:25:38Z</dcterms:modified>
</cp:coreProperties>
</file>