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0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6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8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61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9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5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6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1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4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4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3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79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4377B9-3705-4903-AABA-3099EEA0BD23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DCE967-C0AE-47DB-A416-4382BE7ECF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4E7BB-D0D1-4732-ADC2-8D329490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605" y="1122362"/>
            <a:ext cx="9817395" cy="1790959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C’E’  ,  CI SONO </a:t>
            </a:r>
            <a:r>
              <a:rPr lang="it-IT" sz="3200" dirty="0"/>
              <a:t>/  </a:t>
            </a:r>
            <a:r>
              <a:rPr lang="it-IT" sz="3200" dirty="0">
                <a:solidFill>
                  <a:srgbClr val="C00000"/>
                </a:solidFill>
              </a:rPr>
              <a:t>C’ERA ,  C’ ERANO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965EBF-99CC-4D8B-8BF4-4B0B0D0C0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7000" dirty="0"/>
              <a:t>Non  è la </a:t>
            </a:r>
          </a:p>
          <a:p>
            <a:r>
              <a:rPr lang="it-IT" sz="7000" dirty="0">
                <a:solidFill>
                  <a:srgbClr val="0070C0"/>
                </a:solidFill>
              </a:rPr>
              <a:t>CERA</a:t>
            </a:r>
            <a:r>
              <a:rPr lang="it-IT" sz="7000" dirty="0"/>
              <a:t> </a:t>
            </a:r>
          </a:p>
          <a:p>
            <a:r>
              <a:rPr lang="it-IT" sz="7000" dirty="0"/>
              <a:t>di una</a:t>
            </a:r>
          </a:p>
          <a:p>
            <a:endParaRPr lang="it-IT" sz="7000" dirty="0"/>
          </a:p>
          <a:p>
            <a:r>
              <a:rPr lang="it-IT" sz="7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candela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9B9282-93C0-44B7-B714-30E12C0A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042">
            <a:off x="3070578" y="3778235"/>
            <a:ext cx="1406141" cy="13181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0943BD-2719-4677-A143-2CD0F709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32">
            <a:off x="7402306" y="3964305"/>
            <a:ext cx="1579745" cy="1181100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1EEC1A0-3A1E-4057-9E63-703AE7DEE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0" y="5730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C4688-7B2C-405E-980C-7D46D13C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341" y="813191"/>
            <a:ext cx="9943212" cy="531116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i="1" dirty="0">
                <a:solidFill>
                  <a:srgbClr val="FF0000"/>
                </a:solidFill>
              </a:rPr>
              <a:t>C’è</a:t>
            </a:r>
            <a:r>
              <a:rPr lang="it-IT" i="1" dirty="0"/>
              <a:t> , </a:t>
            </a:r>
            <a:r>
              <a:rPr lang="it-IT" i="1" dirty="0">
                <a:solidFill>
                  <a:srgbClr val="FF0000"/>
                </a:solidFill>
              </a:rPr>
              <a:t>ci sono </a:t>
            </a:r>
            <a:r>
              <a:rPr lang="it-IT" i="1" dirty="0"/>
              <a:t>li usiamo per indicare la presenza di una cosa, un animale, una persona in un luogo.</a:t>
            </a:r>
          </a:p>
          <a:p>
            <a:pPr marL="0" indent="0">
              <a:buNone/>
            </a:pPr>
            <a:r>
              <a:rPr lang="it-IT" i="1" dirty="0">
                <a:solidFill>
                  <a:srgbClr val="FF0000"/>
                </a:solidFill>
              </a:rPr>
              <a:t>C’ è  </a:t>
            </a:r>
            <a:r>
              <a:rPr lang="it-IT" i="1" dirty="0"/>
              <a:t>viene usato per il singolare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 c’è un gatto in giardino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 c’è una penna sul tavolo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 c’è un bambino al parco</a:t>
            </a:r>
          </a:p>
          <a:p>
            <a:pPr marL="0" indent="0">
              <a:buNone/>
            </a:pPr>
            <a:r>
              <a:rPr lang="it-IT" i="1" dirty="0">
                <a:solidFill>
                  <a:srgbClr val="FF0000"/>
                </a:solidFill>
              </a:rPr>
              <a:t>Ci sono </a:t>
            </a:r>
            <a:r>
              <a:rPr lang="it-IT" i="1" dirty="0"/>
              <a:t>viene usato per il plurale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 ci sono dei gatti in giardino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 ci sono delle penne sul tavolo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  ci sono dei bambini al parco                             </a:t>
            </a:r>
            <a:r>
              <a:rPr lang="it-IT" i="1" dirty="0">
                <a:solidFill>
                  <a:srgbClr val="C00000"/>
                </a:solidFill>
              </a:rPr>
              <a:t>copia questa regolina sul quaderno regole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24D98C-92B9-47D0-807E-85EECEA76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1572" y="4176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61DDE-8F85-423C-92D8-839B3753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i="1" dirty="0">
                <a:solidFill>
                  <a:srgbClr val="0070C0"/>
                </a:solidFill>
              </a:rPr>
              <a:t>Ricorda la nostra furbata :</a:t>
            </a:r>
            <a:br>
              <a:rPr lang="it-IT" sz="2000" i="1" dirty="0">
                <a:solidFill>
                  <a:srgbClr val="0070C0"/>
                </a:solidFill>
              </a:rPr>
            </a:br>
            <a:r>
              <a:rPr lang="it-IT" sz="2000" i="1" dirty="0">
                <a:solidFill>
                  <a:srgbClr val="0070C0"/>
                </a:solidFill>
              </a:rPr>
              <a:t>per scrivere C’E’ conto fino a 4 …1C..2 ‘…3E…4 ‘</a:t>
            </a:r>
            <a:br>
              <a:rPr lang="it-IT" sz="2000" i="1" dirty="0"/>
            </a:br>
            <a:endParaRPr lang="it-IT" sz="20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7E1B4C-6FA0-42E3-81B1-4640A9E0F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C’ è </a:t>
            </a:r>
            <a:r>
              <a:rPr lang="it-IT" dirty="0"/>
              <a:t>viene da </a:t>
            </a:r>
            <a:r>
              <a:rPr lang="it-IT" u="sng" dirty="0">
                <a:solidFill>
                  <a:srgbClr val="FF0000"/>
                </a:solidFill>
              </a:rPr>
              <a:t>ci è </a:t>
            </a:r>
            <a:r>
              <a:rPr lang="it-IT" dirty="0"/>
              <a:t>che diventa    </a:t>
            </a:r>
            <a:r>
              <a:rPr lang="it-IT" dirty="0">
                <a:solidFill>
                  <a:srgbClr val="FF0000"/>
                </a:solidFill>
              </a:rPr>
              <a:t>c     è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RICORDI ? </a:t>
            </a:r>
            <a:r>
              <a:rPr lang="it-IT" dirty="0">
                <a:solidFill>
                  <a:schemeClr val="tx1"/>
                </a:solidFill>
              </a:rPr>
              <a:t>Quando ci sono due vocali vicine si cancella la vocale della parola che viene prima e al suo posto , si mette l’apostrofo.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tx1"/>
                </a:solidFill>
              </a:rPr>
              <a:t> ci è il sole     diventa  c’è il sole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tx1"/>
                </a:solidFill>
              </a:rPr>
              <a:t> ci è la mamma diventa c’è la mamma</a:t>
            </a:r>
          </a:p>
        </p:txBody>
      </p:sp>
      <p:sp>
        <p:nvSpPr>
          <p:cNvPr id="4" name="Saetta 3">
            <a:extLst>
              <a:ext uri="{FF2B5EF4-FFF2-40B4-BE49-F238E27FC236}">
                <a16:creationId xmlns:a16="http://schemas.microsoft.com/office/drawing/2014/main" id="{AF48E602-D1AD-42CE-8A40-A948140EF889}"/>
              </a:ext>
            </a:extLst>
          </p:cNvPr>
          <p:cNvSpPr/>
          <p:nvPr/>
        </p:nvSpPr>
        <p:spPr>
          <a:xfrm>
            <a:off x="5007935" y="2556932"/>
            <a:ext cx="754912" cy="38828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mile 4">
            <a:extLst>
              <a:ext uri="{FF2B5EF4-FFF2-40B4-BE49-F238E27FC236}">
                <a16:creationId xmlns:a16="http://schemas.microsoft.com/office/drawing/2014/main" id="{06056F55-7BD7-457D-A23A-5C5DDBE12779}"/>
              </a:ext>
            </a:extLst>
          </p:cNvPr>
          <p:cNvSpPr/>
          <p:nvPr/>
        </p:nvSpPr>
        <p:spPr>
          <a:xfrm>
            <a:off x="7389628" y="982132"/>
            <a:ext cx="829340" cy="47453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D7E98DB-8BB3-4745-9BEB-BD5A49D74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6997" y="5133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C550F0-B9E0-49BB-892A-1C0FE39D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…ma se tutto accade al passato?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C5F25-BCDA-46BB-92CB-9C0C9E99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Ci era un gatto       diventa        </a:t>
            </a:r>
            <a:r>
              <a:rPr lang="it-IT" dirty="0">
                <a:solidFill>
                  <a:srgbClr val="FF0000"/>
                </a:solidFill>
              </a:rPr>
              <a:t>c’era</a:t>
            </a:r>
            <a:r>
              <a:rPr lang="it-IT" dirty="0"/>
              <a:t> un gatto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Ci era la mamma      diventa    </a:t>
            </a:r>
            <a:r>
              <a:rPr lang="it-IT" dirty="0">
                <a:solidFill>
                  <a:srgbClr val="FF0000"/>
                </a:solidFill>
              </a:rPr>
              <a:t> c’era </a:t>
            </a:r>
            <a:r>
              <a:rPr lang="it-IT" dirty="0"/>
              <a:t>la mamma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Ci era un sasso     diventa    </a:t>
            </a:r>
            <a:r>
              <a:rPr lang="it-IT" dirty="0">
                <a:solidFill>
                  <a:srgbClr val="FF0000"/>
                </a:solidFill>
              </a:rPr>
              <a:t> c’era </a:t>
            </a:r>
            <a:r>
              <a:rPr lang="it-IT" dirty="0"/>
              <a:t>un sasso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E se le dobbiamo scrivere al plurale 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Scriveremo </a:t>
            </a:r>
            <a:r>
              <a:rPr lang="it-IT" dirty="0">
                <a:solidFill>
                  <a:srgbClr val="FF0000"/>
                </a:solidFill>
              </a:rPr>
              <a:t>C’ ERANO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FF0000"/>
                </a:solidFill>
              </a:rPr>
              <a:t>C’erano</a:t>
            </a:r>
            <a:r>
              <a:rPr lang="it-IT" dirty="0"/>
              <a:t> i gatti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FF0000"/>
                </a:solidFill>
              </a:rPr>
              <a:t>C’erano</a:t>
            </a:r>
            <a:r>
              <a:rPr lang="it-IT" dirty="0"/>
              <a:t> le mamme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FF0000"/>
                </a:solidFill>
              </a:rPr>
              <a:t>C’erano</a:t>
            </a:r>
            <a:r>
              <a:rPr lang="it-IT" dirty="0"/>
              <a:t> i sassi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Adesso per esercitarti segui le indicazioni della tua maestra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C6EE0F1-27FB-4A73-9C9B-4CAAE2071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6997" y="5399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243</Words>
  <Application>Microsoft Office PowerPoint</Application>
  <PresentationFormat>Widescreen</PresentationFormat>
  <Paragraphs>30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Bradley Hand ITC</vt:lpstr>
      <vt:lpstr>Garamond</vt:lpstr>
      <vt:lpstr>Wingdings</vt:lpstr>
      <vt:lpstr>Organico</vt:lpstr>
      <vt:lpstr>C’E’  ,  CI SONO /  C’ERA ,  C’ ERANO</vt:lpstr>
      <vt:lpstr>Presentazione standard di PowerPoint</vt:lpstr>
      <vt:lpstr>Ricorda la nostra furbata : per scrivere C’E’ conto fino a 4 …1C..2 ‘…3E…4 ‘ </vt:lpstr>
      <vt:lpstr>…ma se tutto accade al passato?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C’E’ e CI SONO /  C’ERA e C’ ERANO</dc:title>
  <dc:creator>Rosa Sposito</dc:creator>
  <cp:lastModifiedBy>Rosa Sposito</cp:lastModifiedBy>
  <cp:revision>20</cp:revision>
  <dcterms:created xsi:type="dcterms:W3CDTF">2020-04-21T14:20:17Z</dcterms:created>
  <dcterms:modified xsi:type="dcterms:W3CDTF">2020-04-22T09:55:16Z</dcterms:modified>
</cp:coreProperties>
</file>