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11" r:id="rId2"/>
  </p:sldMasterIdLst>
  <p:sldIdLst>
    <p:sldId id="256" r:id="rId3"/>
    <p:sldId id="257" r:id="rId4"/>
    <p:sldId id="258" r:id="rId5"/>
    <p:sldId id="259" r:id="rId6"/>
    <p:sldId id="260" r:id="rId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12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4/14/2020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4076781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A82C99-ADE3-43F2-9DFE-0155DE8935B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A2CF07D-9D22-447B-A726-C4A8BDA07B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2091539-6923-46C7-8D20-14C43500B0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A83B396-F2BB-4D5E-8298-1CBD96C745FD}"/>
              </a:ext>
            </a:extLst>
          </p:cNvPr>
          <p:cNvSpPr>
            <a:spLocks noGrp="1"/>
          </p:cNvSpPr>
          <p:nvPr>
            <p:ph type="dt" sz="half" idx="10"/>
          </p:nvPr>
        </p:nvSpPr>
        <p:spPr/>
        <p:txBody>
          <a:bodyPr/>
          <a:lstStyle/>
          <a:p>
            <a:fld id="{3C04E684-10F4-4CC3-A0B9-F03AA7BE37CF}" type="datetimeFigureOut">
              <a:rPr lang="en-US" smtClean="0"/>
              <a:t>4/14/2020</a:t>
            </a:fld>
            <a:endParaRPr lang="en-US"/>
          </a:p>
        </p:txBody>
      </p:sp>
      <p:sp>
        <p:nvSpPr>
          <p:cNvPr id="6" name="Segnaposto piè di pagina 5">
            <a:extLst>
              <a:ext uri="{FF2B5EF4-FFF2-40B4-BE49-F238E27FC236}">
                <a16:creationId xmlns:a16="http://schemas.microsoft.com/office/drawing/2014/main" id="{FC57FD17-3626-4539-9D69-4330D93130A4}"/>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26B8884B-FE4C-44B4-9104-833CD11EB0D4}"/>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2752942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6B258D-5C2A-4B95-9583-32CBC61E1E2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A5211F0-40CC-4185-8FDE-D0C2A8FD24E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7AA7C77-A0B5-4A4D-90ED-AA8B72B057E6}"/>
              </a:ext>
            </a:extLst>
          </p:cNvPr>
          <p:cNvSpPr>
            <a:spLocks noGrp="1"/>
          </p:cNvSpPr>
          <p:nvPr>
            <p:ph type="dt" sz="half" idx="10"/>
          </p:nvPr>
        </p:nvSpPr>
        <p:spPr/>
        <p:txBody>
          <a:bodyPr/>
          <a:lstStyle/>
          <a:p>
            <a:fld id="{3C04E684-10F4-4CC3-A0B9-F03AA7BE37CF}" type="datetimeFigureOut">
              <a:rPr lang="en-US" smtClean="0"/>
              <a:t>4/14/2020</a:t>
            </a:fld>
            <a:endParaRPr lang="en-US"/>
          </a:p>
        </p:txBody>
      </p:sp>
      <p:sp>
        <p:nvSpPr>
          <p:cNvPr id="5" name="Segnaposto piè di pagina 4">
            <a:extLst>
              <a:ext uri="{FF2B5EF4-FFF2-40B4-BE49-F238E27FC236}">
                <a16:creationId xmlns:a16="http://schemas.microsoft.com/office/drawing/2014/main" id="{9CF5FDF2-9FC9-4603-8E18-0BDABC77578B}"/>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F1719D6C-8F66-4E3F-A2CF-91A5B893990A}"/>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1266596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5AEB5B3A-6BC6-444A-B383-6609F9273BA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C125807-F87A-4606-A5F8-5E62C3821F77}"/>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A5A9705-5787-49BF-8704-5F2F62AC3BA5}"/>
              </a:ext>
            </a:extLst>
          </p:cNvPr>
          <p:cNvSpPr>
            <a:spLocks noGrp="1"/>
          </p:cNvSpPr>
          <p:nvPr>
            <p:ph type="dt" sz="half" idx="10"/>
          </p:nvPr>
        </p:nvSpPr>
        <p:spPr/>
        <p:txBody>
          <a:bodyPr/>
          <a:lstStyle/>
          <a:p>
            <a:fld id="{3C04E684-10F4-4CC3-A0B9-F03AA7BE37CF}" type="datetimeFigureOut">
              <a:rPr lang="en-US" smtClean="0"/>
              <a:t>4/14/2020</a:t>
            </a:fld>
            <a:endParaRPr lang="en-US"/>
          </a:p>
        </p:txBody>
      </p:sp>
      <p:sp>
        <p:nvSpPr>
          <p:cNvPr id="5" name="Segnaposto piè di pagina 4">
            <a:extLst>
              <a:ext uri="{FF2B5EF4-FFF2-40B4-BE49-F238E27FC236}">
                <a16:creationId xmlns:a16="http://schemas.microsoft.com/office/drawing/2014/main" id="{BC7F9906-377D-41FB-AD14-23E804FF646A}"/>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2FF39056-53D3-4719-A84E-6DF3460F50FD}"/>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185095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EF81FC-2DDC-4CF8-951C-9B70DC07894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A22A482-1983-4CFA-B284-FDB575C1DE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4C1B032E-39CA-4B8B-85B6-855F15328FC6}"/>
              </a:ext>
            </a:extLst>
          </p:cNvPr>
          <p:cNvSpPr>
            <a:spLocks noGrp="1"/>
          </p:cNvSpPr>
          <p:nvPr>
            <p:ph type="dt" sz="half" idx="10"/>
          </p:nvPr>
        </p:nvSpPr>
        <p:spPr/>
        <p:txBody>
          <a:bodyPr/>
          <a:lstStyle/>
          <a:p>
            <a:fld id="{3C04E684-10F4-4CC3-A0B9-F03AA7BE37CF}" type="datetimeFigureOut">
              <a:rPr lang="en-US" smtClean="0"/>
              <a:t>4/14/2020</a:t>
            </a:fld>
            <a:endParaRPr lang="en-US"/>
          </a:p>
        </p:txBody>
      </p:sp>
      <p:sp>
        <p:nvSpPr>
          <p:cNvPr id="5" name="Segnaposto piè di pagina 4">
            <a:extLst>
              <a:ext uri="{FF2B5EF4-FFF2-40B4-BE49-F238E27FC236}">
                <a16:creationId xmlns:a16="http://schemas.microsoft.com/office/drawing/2014/main" id="{752B00B4-C4FB-443A-A647-B8AD9B6BF924}"/>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C102712E-A7D8-42D1-8C73-E7F704358256}"/>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17685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E9AA59-2DB9-43FE-88EF-7A9C0A7034E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41179D2-238C-4EE0-9DE5-2421F26AF91A}"/>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7289D06-142F-4FE3-9903-0DCCFC8792F6}"/>
              </a:ext>
            </a:extLst>
          </p:cNvPr>
          <p:cNvSpPr>
            <a:spLocks noGrp="1"/>
          </p:cNvSpPr>
          <p:nvPr>
            <p:ph type="dt" sz="half" idx="10"/>
          </p:nvPr>
        </p:nvSpPr>
        <p:spPr/>
        <p:txBody>
          <a:bodyPr/>
          <a:lstStyle/>
          <a:p>
            <a:fld id="{3C04E684-10F4-4CC3-A0B9-F03AA7BE37CF}" type="datetimeFigureOut">
              <a:rPr lang="en-US" smtClean="0"/>
              <a:t>4/14/2020</a:t>
            </a:fld>
            <a:endParaRPr lang="en-US"/>
          </a:p>
        </p:txBody>
      </p:sp>
      <p:sp>
        <p:nvSpPr>
          <p:cNvPr id="5" name="Segnaposto piè di pagina 4">
            <a:extLst>
              <a:ext uri="{FF2B5EF4-FFF2-40B4-BE49-F238E27FC236}">
                <a16:creationId xmlns:a16="http://schemas.microsoft.com/office/drawing/2014/main" id="{BE40B103-0694-4CFC-BB24-B76DA4E9D1D9}"/>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7DA88DCD-1EA0-4E9F-9B20-E882A43666C8}"/>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4271427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DA16BB-BACA-4A9E-AC91-315319E546D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D844150-360B-40DB-B8AA-2C82B9BB2A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20C5B26-6EBF-4757-AD1B-28FB2E97BBE1}"/>
              </a:ext>
            </a:extLst>
          </p:cNvPr>
          <p:cNvSpPr>
            <a:spLocks noGrp="1"/>
          </p:cNvSpPr>
          <p:nvPr>
            <p:ph type="dt" sz="half" idx="10"/>
          </p:nvPr>
        </p:nvSpPr>
        <p:spPr/>
        <p:txBody>
          <a:bodyPr/>
          <a:lstStyle/>
          <a:p>
            <a:fld id="{3C04E684-10F4-4CC3-A0B9-F03AA7BE37CF}" type="datetimeFigureOut">
              <a:rPr lang="en-US" smtClean="0"/>
              <a:t>4/14/2020</a:t>
            </a:fld>
            <a:endParaRPr lang="en-US"/>
          </a:p>
        </p:txBody>
      </p:sp>
      <p:sp>
        <p:nvSpPr>
          <p:cNvPr id="5" name="Segnaposto piè di pagina 4">
            <a:extLst>
              <a:ext uri="{FF2B5EF4-FFF2-40B4-BE49-F238E27FC236}">
                <a16:creationId xmlns:a16="http://schemas.microsoft.com/office/drawing/2014/main" id="{DC99C447-A906-446A-AE9D-0752AB6FF35C}"/>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759075A2-1E84-4F14-976B-85C73933BD06}"/>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1933695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19D332-F594-41D5-9EDE-FF13E661758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4F6501A-836C-42D1-BF02-FF64C021E0B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BD8A3D7-E888-414B-9F5D-54D3EBA4B17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B893F3F-5AFA-43AD-8D67-EE3354C23D89}"/>
              </a:ext>
            </a:extLst>
          </p:cNvPr>
          <p:cNvSpPr>
            <a:spLocks noGrp="1"/>
          </p:cNvSpPr>
          <p:nvPr>
            <p:ph type="dt" sz="half" idx="10"/>
          </p:nvPr>
        </p:nvSpPr>
        <p:spPr/>
        <p:txBody>
          <a:bodyPr/>
          <a:lstStyle/>
          <a:p>
            <a:fld id="{3C04E684-10F4-4CC3-A0B9-F03AA7BE37CF}" type="datetimeFigureOut">
              <a:rPr lang="en-US" smtClean="0"/>
              <a:t>4/14/2020</a:t>
            </a:fld>
            <a:endParaRPr lang="en-US"/>
          </a:p>
        </p:txBody>
      </p:sp>
      <p:sp>
        <p:nvSpPr>
          <p:cNvPr id="6" name="Segnaposto piè di pagina 5">
            <a:extLst>
              <a:ext uri="{FF2B5EF4-FFF2-40B4-BE49-F238E27FC236}">
                <a16:creationId xmlns:a16="http://schemas.microsoft.com/office/drawing/2014/main" id="{15DE6C32-AA6D-4A36-93C5-8409C74C1FB4}"/>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5FD89FAC-A639-428B-BC96-31A62E1F0CF7}"/>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298316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0FC421-87CC-4848-94CD-3E5AC79D339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2A8ED7B-F8FB-4314-8DF0-59A5A02DA8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4F39BD5-1A19-464E-BCF3-0FB67DA6871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B3C8D25-BFA7-41A0-970D-B96C550079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9BA0962-C520-44CE-B4EC-66A01ACE629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EE678CA-F05E-4FE4-A911-59B6C470B8D5}"/>
              </a:ext>
            </a:extLst>
          </p:cNvPr>
          <p:cNvSpPr>
            <a:spLocks noGrp="1"/>
          </p:cNvSpPr>
          <p:nvPr>
            <p:ph type="dt" sz="half" idx="10"/>
          </p:nvPr>
        </p:nvSpPr>
        <p:spPr/>
        <p:txBody>
          <a:bodyPr/>
          <a:lstStyle/>
          <a:p>
            <a:fld id="{3C04E684-10F4-4CC3-A0B9-F03AA7BE37CF}" type="datetimeFigureOut">
              <a:rPr lang="en-US" smtClean="0"/>
              <a:t>4/14/2020</a:t>
            </a:fld>
            <a:endParaRPr lang="en-US"/>
          </a:p>
        </p:txBody>
      </p:sp>
      <p:sp>
        <p:nvSpPr>
          <p:cNvPr id="8" name="Segnaposto piè di pagina 7">
            <a:extLst>
              <a:ext uri="{FF2B5EF4-FFF2-40B4-BE49-F238E27FC236}">
                <a16:creationId xmlns:a16="http://schemas.microsoft.com/office/drawing/2014/main" id="{0B15695E-B1C2-4490-8EDC-99AAC211F186}"/>
              </a:ext>
            </a:extLst>
          </p:cNvPr>
          <p:cNvSpPr>
            <a:spLocks noGrp="1"/>
          </p:cNvSpPr>
          <p:nvPr>
            <p:ph type="ftr" sz="quarter" idx="11"/>
          </p:nvPr>
        </p:nvSpPr>
        <p:spPr/>
        <p:txBody>
          <a:bodyPr/>
          <a:lstStyle/>
          <a:p>
            <a:endParaRPr lang="en-US"/>
          </a:p>
        </p:txBody>
      </p:sp>
      <p:sp>
        <p:nvSpPr>
          <p:cNvPr id="9" name="Segnaposto numero diapositiva 8">
            <a:extLst>
              <a:ext uri="{FF2B5EF4-FFF2-40B4-BE49-F238E27FC236}">
                <a16:creationId xmlns:a16="http://schemas.microsoft.com/office/drawing/2014/main" id="{3E5C2BEF-3FFB-4A4C-A45E-6E11C5779A79}"/>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298008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E2A853-89E5-4AB3-BE8A-D187B8314B7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75894B9-316B-40D0-9032-19658D9FA247}"/>
              </a:ext>
            </a:extLst>
          </p:cNvPr>
          <p:cNvSpPr>
            <a:spLocks noGrp="1"/>
          </p:cNvSpPr>
          <p:nvPr>
            <p:ph type="dt" sz="half" idx="10"/>
          </p:nvPr>
        </p:nvSpPr>
        <p:spPr/>
        <p:txBody>
          <a:bodyPr/>
          <a:lstStyle/>
          <a:p>
            <a:fld id="{3C04E684-10F4-4CC3-A0B9-F03AA7BE37CF}" type="datetimeFigureOut">
              <a:rPr lang="en-US" smtClean="0"/>
              <a:t>4/14/2020</a:t>
            </a:fld>
            <a:endParaRPr lang="en-US"/>
          </a:p>
        </p:txBody>
      </p:sp>
      <p:sp>
        <p:nvSpPr>
          <p:cNvPr id="4" name="Segnaposto piè di pagina 3">
            <a:extLst>
              <a:ext uri="{FF2B5EF4-FFF2-40B4-BE49-F238E27FC236}">
                <a16:creationId xmlns:a16="http://schemas.microsoft.com/office/drawing/2014/main" id="{554749A7-3FFE-4C3D-A191-5190928D4922}"/>
              </a:ext>
            </a:extLst>
          </p:cNvPr>
          <p:cNvSpPr>
            <a:spLocks noGrp="1"/>
          </p:cNvSpPr>
          <p:nvPr>
            <p:ph type="ftr" sz="quarter" idx="11"/>
          </p:nvPr>
        </p:nvSpPr>
        <p:spPr/>
        <p:txBody>
          <a:bodyPr/>
          <a:lstStyle/>
          <a:p>
            <a:endParaRPr lang="en-US"/>
          </a:p>
        </p:txBody>
      </p:sp>
      <p:sp>
        <p:nvSpPr>
          <p:cNvPr id="5" name="Segnaposto numero diapositiva 4">
            <a:extLst>
              <a:ext uri="{FF2B5EF4-FFF2-40B4-BE49-F238E27FC236}">
                <a16:creationId xmlns:a16="http://schemas.microsoft.com/office/drawing/2014/main" id="{D3A5AF96-3A4D-4439-BEFE-CDF92DFD9487}"/>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248883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0F26A2C-C7FA-4668-9B0E-9237D94A88AE}"/>
              </a:ext>
            </a:extLst>
          </p:cNvPr>
          <p:cNvSpPr>
            <a:spLocks noGrp="1"/>
          </p:cNvSpPr>
          <p:nvPr>
            <p:ph type="dt" sz="half" idx="10"/>
          </p:nvPr>
        </p:nvSpPr>
        <p:spPr/>
        <p:txBody>
          <a:bodyPr/>
          <a:lstStyle/>
          <a:p>
            <a:fld id="{3C04E684-10F4-4CC3-A0B9-F03AA7BE37CF}" type="datetimeFigureOut">
              <a:rPr lang="en-US" smtClean="0"/>
              <a:t>4/14/2020</a:t>
            </a:fld>
            <a:endParaRPr lang="en-US"/>
          </a:p>
        </p:txBody>
      </p:sp>
      <p:sp>
        <p:nvSpPr>
          <p:cNvPr id="3" name="Segnaposto piè di pagina 2">
            <a:extLst>
              <a:ext uri="{FF2B5EF4-FFF2-40B4-BE49-F238E27FC236}">
                <a16:creationId xmlns:a16="http://schemas.microsoft.com/office/drawing/2014/main" id="{531CE00B-8A3A-4D45-87C6-D62FA102B3A3}"/>
              </a:ext>
            </a:extLst>
          </p:cNvPr>
          <p:cNvSpPr>
            <a:spLocks noGrp="1"/>
          </p:cNvSpPr>
          <p:nvPr>
            <p:ph type="ftr" sz="quarter" idx="11"/>
          </p:nvPr>
        </p:nvSpPr>
        <p:spPr/>
        <p:txBody>
          <a:bodyPr/>
          <a:lstStyle/>
          <a:p>
            <a:endParaRPr lang="en-US"/>
          </a:p>
        </p:txBody>
      </p:sp>
      <p:sp>
        <p:nvSpPr>
          <p:cNvPr id="4" name="Segnaposto numero diapositiva 3">
            <a:extLst>
              <a:ext uri="{FF2B5EF4-FFF2-40B4-BE49-F238E27FC236}">
                <a16:creationId xmlns:a16="http://schemas.microsoft.com/office/drawing/2014/main" id="{E39D0D58-4F0F-465F-A8B2-29F1FE587317}"/>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1874363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F3C444-E61F-4F9C-9D91-031C4EF6268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4209306-4659-46DB-B41C-A57E857D74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5AA0321-3D6F-455E-B928-3FC56A21DF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F59B572-7A32-4855-B68B-EFA4F22F39E4}"/>
              </a:ext>
            </a:extLst>
          </p:cNvPr>
          <p:cNvSpPr>
            <a:spLocks noGrp="1"/>
          </p:cNvSpPr>
          <p:nvPr>
            <p:ph type="dt" sz="half" idx="10"/>
          </p:nvPr>
        </p:nvSpPr>
        <p:spPr/>
        <p:txBody>
          <a:bodyPr/>
          <a:lstStyle/>
          <a:p>
            <a:fld id="{3C04E684-10F4-4CC3-A0B9-F03AA7BE37CF}" type="datetimeFigureOut">
              <a:rPr lang="en-US" smtClean="0"/>
              <a:t>4/14/2020</a:t>
            </a:fld>
            <a:endParaRPr lang="en-US"/>
          </a:p>
        </p:txBody>
      </p:sp>
      <p:sp>
        <p:nvSpPr>
          <p:cNvPr id="6" name="Segnaposto piè di pagina 5">
            <a:extLst>
              <a:ext uri="{FF2B5EF4-FFF2-40B4-BE49-F238E27FC236}">
                <a16:creationId xmlns:a16="http://schemas.microsoft.com/office/drawing/2014/main" id="{4FDA8A32-F38E-4A42-8E2A-A8B3644B7CB1}"/>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6E9B6458-1B9C-4A73-AA4E-B1627670DD80}"/>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94262436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4/14/2020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‹N›</a:t>
            </a:fld>
            <a:endParaRPr lang="en-US"/>
          </a:p>
        </p:txBody>
      </p:sp>
    </p:spTree>
    <p:extLst>
      <p:ext uri="{BB962C8B-B14F-4D97-AF65-F5344CB8AC3E}">
        <p14:creationId xmlns:p14="http://schemas.microsoft.com/office/powerpoint/2010/main" val="663840599"/>
      </p:ext>
    </p:extLst>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61C1E5B-2E44-439A-BA30-342F755E30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ADAD2D7-E5CC-44E1-BD2E-8EF804D3F5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55EEA65-9B91-4277-BFEF-DC70E484ED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4/14/2020</a:t>
            </a:fld>
            <a:endParaRPr lang="en-US"/>
          </a:p>
        </p:txBody>
      </p:sp>
      <p:sp>
        <p:nvSpPr>
          <p:cNvPr id="5" name="Segnaposto piè di pagina 4">
            <a:extLst>
              <a:ext uri="{FF2B5EF4-FFF2-40B4-BE49-F238E27FC236}">
                <a16:creationId xmlns:a16="http://schemas.microsoft.com/office/drawing/2014/main" id="{1A49A793-5040-4880-A59E-663B715C76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a:extLst>
              <a:ext uri="{FF2B5EF4-FFF2-40B4-BE49-F238E27FC236}">
                <a16:creationId xmlns:a16="http://schemas.microsoft.com/office/drawing/2014/main" id="{C8E4C002-3DC3-4578-8DBC-B314A85EC1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‹N›</a:t>
            </a:fld>
            <a:endParaRPr lang="en-US"/>
          </a:p>
        </p:txBody>
      </p:sp>
    </p:spTree>
    <p:extLst>
      <p:ext uri="{BB962C8B-B14F-4D97-AF65-F5344CB8AC3E}">
        <p14:creationId xmlns:p14="http://schemas.microsoft.com/office/powerpoint/2010/main" val="250225229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audio" Target="../media/media4.m4a"/><Relationship Id="rId7" Type="http://schemas.openxmlformats.org/officeDocument/2006/relationships/image" Target="../media/image3.png"/><Relationship Id="rId2" Type="http://schemas.microsoft.com/office/2007/relationships/media" Target="../media/media4.m4a"/><Relationship Id="rId1" Type="http://schemas.openxmlformats.org/officeDocument/2006/relationships/video" Target="https://www.youtube.com/embed/2AWTjq1i8pI?feature=oembed" TargetMode="Externa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35006" y="604568"/>
            <a:ext cx="4654297" cy="55778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75326A9-2220-4A90-9541-4D52B392E2FD}"/>
              </a:ext>
            </a:extLst>
          </p:cNvPr>
          <p:cNvSpPr>
            <a:spLocks noGrp="1"/>
          </p:cNvSpPr>
          <p:nvPr>
            <p:ph type="ctrTitle"/>
          </p:nvPr>
        </p:nvSpPr>
        <p:spPr>
          <a:xfrm>
            <a:off x="891531" y="985419"/>
            <a:ext cx="3785030" cy="3301125"/>
          </a:xfrm>
          <a:noFill/>
        </p:spPr>
        <p:txBody>
          <a:bodyPr>
            <a:normAutofit/>
          </a:bodyPr>
          <a:lstStyle/>
          <a:p>
            <a:pPr algn="l"/>
            <a:r>
              <a:rPr lang="it-IT" sz="4400">
                <a:solidFill>
                  <a:srgbClr val="FFFFFF"/>
                </a:solidFill>
              </a:rPr>
              <a:t>Uso dell’ h</a:t>
            </a:r>
          </a:p>
        </p:txBody>
      </p:sp>
      <p:sp>
        <p:nvSpPr>
          <p:cNvPr id="3" name="Sottotitolo 2">
            <a:extLst>
              <a:ext uri="{FF2B5EF4-FFF2-40B4-BE49-F238E27FC236}">
                <a16:creationId xmlns:a16="http://schemas.microsoft.com/office/drawing/2014/main" id="{A339D426-C4B7-4EFA-97E1-44C587D2875C}"/>
              </a:ext>
            </a:extLst>
          </p:cNvPr>
          <p:cNvSpPr>
            <a:spLocks noGrp="1"/>
          </p:cNvSpPr>
          <p:nvPr>
            <p:ph type="subTitle" idx="1"/>
          </p:nvPr>
        </p:nvSpPr>
        <p:spPr>
          <a:xfrm>
            <a:off x="891530" y="4424975"/>
            <a:ext cx="3785031" cy="1443163"/>
          </a:xfrm>
          <a:noFill/>
        </p:spPr>
        <p:txBody>
          <a:bodyPr>
            <a:normAutofit/>
          </a:bodyPr>
          <a:lstStyle/>
          <a:p>
            <a:pPr algn="l"/>
            <a:r>
              <a:rPr lang="it-IT" sz="2200">
                <a:solidFill>
                  <a:srgbClr val="FFFFFF"/>
                </a:solidFill>
              </a:rPr>
              <a:t>Classi II F- II A/B Rodari</a:t>
            </a:r>
          </a:p>
          <a:p>
            <a:pPr algn="l"/>
            <a:r>
              <a:rPr lang="it-IT" sz="2200">
                <a:solidFill>
                  <a:srgbClr val="FFFFFF"/>
                </a:solidFill>
              </a:rPr>
              <a:t>Doc. Pascale Maria Rosaria</a:t>
            </a:r>
          </a:p>
        </p:txBody>
      </p:sp>
      <p:pic>
        <p:nvPicPr>
          <p:cNvPr id="4" name="Picture 3">
            <a:extLst>
              <a:ext uri="{FF2B5EF4-FFF2-40B4-BE49-F238E27FC236}">
                <a16:creationId xmlns:a16="http://schemas.microsoft.com/office/drawing/2014/main" id="{68C9B298-AC74-4EC1-82AB-D0FC5E5CCA7D}"/>
              </a:ext>
            </a:extLst>
          </p:cNvPr>
          <p:cNvPicPr>
            <a:picLocks noChangeAspect="1"/>
          </p:cNvPicPr>
          <p:nvPr/>
        </p:nvPicPr>
        <p:blipFill rotWithShape="1">
          <a:blip r:embed="rId2"/>
          <a:srcRect t="2069" r="2" b="5634"/>
          <a:stretch/>
        </p:blipFill>
        <p:spPr>
          <a:xfrm>
            <a:off x="6156899" y="604568"/>
            <a:ext cx="4849696" cy="5577839"/>
          </a:xfrm>
          <a:prstGeom prst="rect">
            <a:avLst/>
          </a:prstGeom>
        </p:spPr>
      </p:pic>
    </p:spTree>
    <p:extLst>
      <p:ext uri="{BB962C8B-B14F-4D97-AF65-F5344CB8AC3E}">
        <p14:creationId xmlns:p14="http://schemas.microsoft.com/office/powerpoint/2010/main" val="929056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35006" y="604568"/>
            <a:ext cx="4654297" cy="55778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F8490DA-C294-4000-8949-E01F456E63F5}"/>
              </a:ext>
            </a:extLst>
          </p:cNvPr>
          <p:cNvSpPr>
            <a:spLocks noGrp="1"/>
          </p:cNvSpPr>
          <p:nvPr>
            <p:ph type="ctrTitle"/>
          </p:nvPr>
        </p:nvSpPr>
        <p:spPr>
          <a:xfrm>
            <a:off x="891530" y="985418"/>
            <a:ext cx="4095249" cy="4775301"/>
          </a:xfrm>
          <a:noFill/>
        </p:spPr>
        <p:txBody>
          <a:bodyPr>
            <a:noAutofit/>
          </a:bodyPr>
          <a:lstStyle/>
          <a:p>
            <a:pPr algn="l"/>
            <a:r>
              <a:rPr lang="it-IT" sz="1400">
                <a:solidFill>
                  <a:srgbClr val="FFFFFF"/>
                </a:solidFill>
              </a:rPr>
              <a:t>Abbiamo visto che la lettera h viene utilizzata quando le paroline ho-ha-hai significano possedere, provare o sentire, quindi quando si è in presenza di un verbo.</a:t>
            </a:r>
            <a:br>
              <a:rPr lang="it-IT" sz="1400">
                <a:solidFill>
                  <a:srgbClr val="FFFFFF"/>
                </a:solidFill>
              </a:rPr>
            </a:br>
            <a:r>
              <a:rPr lang="it-IT" sz="1400">
                <a:solidFill>
                  <a:srgbClr val="FFFFFF"/>
                </a:solidFill>
              </a:rPr>
              <a:t>Per capire quando bisogna usarla si può utilizzare questa strategia:</a:t>
            </a:r>
            <a:br>
              <a:rPr lang="it-IT" sz="1400">
                <a:solidFill>
                  <a:srgbClr val="FFFFFF"/>
                </a:solidFill>
              </a:rPr>
            </a:br>
            <a:r>
              <a:rPr lang="it-IT" sz="1400">
                <a:solidFill>
                  <a:srgbClr val="FFFFFF"/>
                </a:solidFill>
              </a:rPr>
              <a:t>Se in una frase posso sostituire le forme o-a-ai con avevo, allora sono in presenza di un verbo e dovrò scrivere ho-ha-hai.</a:t>
            </a:r>
            <a:br>
              <a:rPr lang="it-IT" sz="1400">
                <a:solidFill>
                  <a:srgbClr val="FFFFFF"/>
                </a:solidFill>
              </a:rPr>
            </a:br>
            <a:r>
              <a:rPr lang="it-IT" sz="1400">
                <a:solidFill>
                  <a:srgbClr val="FFFFFF"/>
                </a:solidFill>
              </a:rPr>
              <a:t>Es: Io</a:t>
            </a:r>
            <a:r>
              <a:rPr lang="it-IT" sz="1400">
                <a:solidFill>
                  <a:srgbClr val="FF0000"/>
                </a:solidFill>
              </a:rPr>
              <a:t> ho </a:t>
            </a:r>
            <a:r>
              <a:rPr lang="it-IT" sz="1400">
                <a:solidFill>
                  <a:srgbClr val="FFFFFF"/>
                </a:solidFill>
              </a:rPr>
              <a:t>una cartella nuova</a:t>
            </a:r>
            <a:br>
              <a:rPr lang="it-IT" sz="1400">
                <a:solidFill>
                  <a:srgbClr val="FFFFFF"/>
                </a:solidFill>
              </a:rPr>
            </a:br>
            <a:r>
              <a:rPr lang="it-IT" sz="1400">
                <a:solidFill>
                  <a:srgbClr val="FFFFFF"/>
                </a:solidFill>
              </a:rPr>
              <a:t>        Io </a:t>
            </a:r>
            <a:r>
              <a:rPr lang="it-IT" sz="1400">
                <a:solidFill>
                  <a:srgbClr val="FF0000"/>
                </a:solidFill>
              </a:rPr>
              <a:t>avevo</a:t>
            </a:r>
            <a:r>
              <a:rPr lang="it-IT" sz="1400">
                <a:solidFill>
                  <a:srgbClr val="FFFFFF"/>
                </a:solidFill>
              </a:rPr>
              <a:t> una cartella nuova.</a:t>
            </a:r>
            <a:br>
              <a:rPr lang="it-IT" sz="1400">
                <a:solidFill>
                  <a:srgbClr val="FFFFFF"/>
                </a:solidFill>
              </a:rPr>
            </a:br>
            <a:br>
              <a:rPr lang="it-IT" sz="1400">
                <a:solidFill>
                  <a:srgbClr val="FFFFFF"/>
                </a:solidFill>
              </a:rPr>
            </a:br>
            <a:r>
              <a:rPr lang="it-IT" sz="1400">
                <a:solidFill>
                  <a:srgbClr val="FFFFFF"/>
                </a:solidFill>
              </a:rPr>
              <a:t>Se questo non fosse possibile allora quelle lettere rappresentano delle preposizioni, cioè raccordi utilizzati per dare un senso compiuto ad una frase.</a:t>
            </a:r>
            <a:br>
              <a:rPr lang="it-IT" sz="1400">
                <a:solidFill>
                  <a:srgbClr val="FFFFFF"/>
                </a:solidFill>
              </a:rPr>
            </a:br>
            <a:r>
              <a:rPr lang="it-IT" sz="1400">
                <a:solidFill>
                  <a:srgbClr val="FFFFFF"/>
                </a:solidFill>
              </a:rPr>
              <a:t>Es: Vado </a:t>
            </a:r>
            <a:r>
              <a:rPr lang="it-IT" sz="1400">
                <a:solidFill>
                  <a:srgbClr val="FFC000"/>
                </a:solidFill>
              </a:rPr>
              <a:t>a</a:t>
            </a:r>
            <a:r>
              <a:rPr lang="it-IT" sz="1400">
                <a:solidFill>
                  <a:srgbClr val="FFFFFF"/>
                </a:solidFill>
              </a:rPr>
              <a:t> Roma</a:t>
            </a:r>
            <a:r>
              <a:rPr lang="it-IT" sz="1400">
                <a:solidFill>
                  <a:srgbClr val="FFC000"/>
                </a:solidFill>
              </a:rPr>
              <a:t> ai </a:t>
            </a:r>
            <a:r>
              <a:rPr lang="it-IT" sz="1400">
                <a:solidFill>
                  <a:srgbClr val="FFFFFF"/>
                </a:solidFill>
              </a:rPr>
              <a:t>Castelli</a:t>
            </a:r>
            <a:br>
              <a:rPr lang="it-IT" sz="1400">
                <a:solidFill>
                  <a:srgbClr val="FFFFFF"/>
                </a:solidFill>
              </a:rPr>
            </a:br>
            <a:r>
              <a:rPr lang="it-IT" sz="1400">
                <a:solidFill>
                  <a:srgbClr val="FFFFFF"/>
                </a:solidFill>
              </a:rPr>
              <a:t>Secondo voi in questa frase posso sostituire alle lettere a – ai la forma avevo? </a:t>
            </a:r>
            <a:br>
              <a:rPr lang="it-IT" sz="1400">
                <a:solidFill>
                  <a:srgbClr val="FFFFFF"/>
                </a:solidFill>
              </a:rPr>
            </a:br>
            <a:r>
              <a:rPr lang="it-IT" sz="1400">
                <a:solidFill>
                  <a:srgbClr val="FFFFFF"/>
                </a:solidFill>
              </a:rPr>
              <a:t>Proviamo: Vado</a:t>
            </a:r>
            <a:r>
              <a:rPr lang="it-IT" sz="1400">
                <a:solidFill>
                  <a:srgbClr val="FFC000"/>
                </a:solidFill>
              </a:rPr>
              <a:t> avevo </a:t>
            </a:r>
            <a:r>
              <a:rPr lang="it-IT" sz="1400">
                <a:solidFill>
                  <a:srgbClr val="FFFFFF"/>
                </a:solidFill>
              </a:rPr>
              <a:t>a Roma</a:t>
            </a:r>
            <a:r>
              <a:rPr lang="it-IT" sz="1400">
                <a:solidFill>
                  <a:srgbClr val="FFC000"/>
                </a:solidFill>
              </a:rPr>
              <a:t> avevo </a:t>
            </a:r>
            <a:r>
              <a:rPr lang="it-IT" sz="1400">
                <a:solidFill>
                  <a:srgbClr val="FFFFFF"/>
                </a:solidFill>
              </a:rPr>
              <a:t>Castelli.</a:t>
            </a:r>
            <a:br>
              <a:rPr lang="it-IT" sz="1400">
                <a:solidFill>
                  <a:srgbClr val="FFFFFF"/>
                </a:solidFill>
              </a:rPr>
            </a:br>
            <a:br>
              <a:rPr lang="it-IT" sz="1400">
                <a:solidFill>
                  <a:srgbClr val="FFFFFF"/>
                </a:solidFill>
              </a:rPr>
            </a:br>
            <a:r>
              <a:rPr lang="it-IT" sz="1400">
                <a:solidFill>
                  <a:srgbClr val="FFC000"/>
                </a:solidFill>
              </a:rPr>
              <a:t>La frase non ha senso </a:t>
            </a:r>
            <a:r>
              <a:rPr lang="it-IT" sz="1400">
                <a:solidFill>
                  <a:srgbClr val="FFFFFF"/>
                </a:solidFill>
              </a:rPr>
              <a:t>quindi le forme a-ai non sono un verbo e di conseguenza dovranno essere scritte senza l’h.</a:t>
            </a:r>
            <a:endParaRPr lang="it-IT" sz="1400" dirty="0">
              <a:solidFill>
                <a:srgbClr val="FFFFFF"/>
              </a:solidFill>
            </a:endParaRPr>
          </a:p>
        </p:txBody>
      </p:sp>
      <p:sp>
        <p:nvSpPr>
          <p:cNvPr id="3" name="Sottotitolo 2">
            <a:extLst>
              <a:ext uri="{FF2B5EF4-FFF2-40B4-BE49-F238E27FC236}">
                <a16:creationId xmlns:a16="http://schemas.microsoft.com/office/drawing/2014/main" id="{147BA497-AEFC-4964-865D-B23C450ABD71}"/>
              </a:ext>
            </a:extLst>
          </p:cNvPr>
          <p:cNvSpPr>
            <a:spLocks noGrp="1"/>
          </p:cNvSpPr>
          <p:nvPr>
            <p:ph type="subTitle" idx="1"/>
          </p:nvPr>
        </p:nvSpPr>
        <p:spPr>
          <a:xfrm>
            <a:off x="891530" y="5760720"/>
            <a:ext cx="3785031" cy="107418"/>
          </a:xfrm>
          <a:noFill/>
        </p:spPr>
        <p:txBody>
          <a:bodyPr>
            <a:normAutofit fontScale="25000" lnSpcReduction="20000"/>
          </a:bodyPr>
          <a:lstStyle/>
          <a:p>
            <a:pPr algn="l"/>
            <a:r>
              <a:rPr lang="it-IT" sz="2200" dirty="0" err="1">
                <a:solidFill>
                  <a:srgbClr val="FFFFFF"/>
                </a:solidFill>
              </a:rPr>
              <a:t>Pp</a:t>
            </a:r>
            <a:endParaRPr lang="it-IT" sz="2200" dirty="0">
              <a:solidFill>
                <a:srgbClr val="FFFFFF"/>
              </a:solidFill>
            </a:endParaRPr>
          </a:p>
        </p:txBody>
      </p:sp>
      <p:pic>
        <p:nvPicPr>
          <p:cNvPr id="1026" name="Picture 2" descr="Risultati immagini per bambini e lettura | Letture per bambini ...">
            <a:extLst>
              <a:ext uri="{FF2B5EF4-FFF2-40B4-BE49-F238E27FC236}">
                <a16:creationId xmlns:a16="http://schemas.microsoft.com/office/drawing/2014/main" id="{8851B92D-EB20-44D8-B87F-19395B6935A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202078" y="604568"/>
            <a:ext cx="3662535" cy="5577839"/>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registrato">
            <a:hlinkClick r:id="" action="ppaction://media"/>
            <a:extLst>
              <a:ext uri="{FF2B5EF4-FFF2-40B4-BE49-F238E27FC236}">
                <a16:creationId xmlns:a16="http://schemas.microsoft.com/office/drawing/2014/main" id="{9CF9A59B-9770-4A30-BF01-54601568C0A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83811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4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35006" y="604568"/>
            <a:ext cx="4654297" cy="55778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4F0A7CD-15CE-48EE-AFF4-D5F1B60A7D95}"/>
              </a:ext>
            </a:extLst>
          </p:cNvPr>
          <p:cNvSpPr>
            <a:spLocks noGrp="1"/>
          </p:cNvSpPr>
          <p:nvPr>
            <p:ph type="ctrTitle"/>
          </p:nvPr>
        </p:nvSpPr>
        <p:spPr>
          <a:xfrm>
            <a:off x="891531" y="985419"/>
            <a:ext cx="3785030" cy="3301125"/>
          </a:xfrm>
          <a:noFill/>
        </p:spPr>
        <p:txBody>
          <a:bodyPr>
            <a:normAutofit/>
          </a:bodyPr>
          <a:lstStyle/>
          <a:p>
            <a:pPr algn="l"/>
            <a:r>
              <a:rPr lang="it-IT" sz="4400">
                <a:solidFill>
                  <a:srgbClr val="FFFFFF"/>
                </a:solidFill>
              </a:rPr>
              <a:t>Ora proviamo a ricordare usando la mappa </a:t>
            </a:r>
          </a:p>
        </p:txBody>
      </p:sp>
      <p:sp>
        <p:nvSpPr>
          <p:cNvPr id="3" name="Sottotitolo 2">
            <a:extLst>
              <a:ext uri="{FF2B5EF4-FFF2-40B4-BE49-F238E27FC236}">
                <a16:creationId xmlns:a16="http://schemas.microsoft.com/office/drawing/2014/main" id="{5BB2A4B8-5098-42D1-B0D3-20C9202DF9BD}"/>
              </a:ext>
            </a:extLst>
          </p:cNvPr>
          <p:cNvSpPr>
            <a:spLocks noGrp="1"/>
          </p:cNvSpPr>
          <p:nvPr>
            <p:ph type="subTitle" idx="1"/>
          </p:nvPr>
        </p:nvSpPr>
        <p:spPr>
          <a:xfrm>
            <a:off x="891530" y="4424975"/>
            <a:ext cx="3785031" cy="1443163"/>
          </a:xfrm>
          <a:noFill/>
        </p:spPr>
        <p:txBody>
          <a:bodyPr>
            <a:normAutofit/>
          </a:bodyPr>
          <a:lstStyle/>
          <a:p>
            <a:pPr algn="l"/>
            <a:r>
              <a:rPr lang="it-IT" sz="2200" dirty="0">
                <a:solidFill>
                  <a:srgbClr val="FFFFFF"/>
                </a:solidFill>
              </a:rPr>
              <a:t>Dopo aver ascoltato ricopia la mappa sul quaderno.</a:t>
            </a:r>
          </a:p>
        </p:txBody>
      </p:sp>
      <p:pic>
        <p:nvPicPr>
          <p:cNvPr id="2052" name="Picture 4" descr="USO DELL H | Grammatica, Scuola elementare, Istruzione elementare">
            <a:extLst>
              <a:ext uri="{FF2B5EF4-FFF2-40B4-BE49-F238E27FC236}">
                <a16:creationId xmlns:a16="http://schemas.microsoft.com/office/drawing/2014/main" id="{75555D5C-AB64-4ED2-BD42-88F7A4FD1C5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06501" y="710405"/>
            <a:ext cx="6350493" cy="5366165"/>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registrato">
            <a:hlinkClick r:id="" action="ppaction://media"/>
            <a:extLst>
              <a:ext uri="{FF2B5EF4-FFF2-40B4-BE49-F238E27FC236}">
                <a16:creationId xmlns:a16="http://schemas.microsoft.com/office/drawing/2014/main" id="{49B51779-80A0-471D-AFBB-538F23CBB22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934324" y="4286544"/>
            <a:ext cx="609600" cy="609600"/>
          </a:xfrm>
          <a:prstGeom prst="rect">
            <a:avLst/>
          </a:prstGeom>
        </p:spPr>
      </p:pic>
    </p:spTree>
    <p:extLst>
      <p:ext uri="{BB962C8B-B14F-4D97-AF65-F5344CB8AC3E}">
        <p14:creationId xmlns:p14="http://schemas.microsoft.com/office/powerpoint/2010/main" val="276282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93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ADBDF5E3-4906-40CC-B929-F315BD058E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5B9823A-85C3-4837-8700-3D94F9B36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7235" y="0"/>
            <a:ext cx="789032" cy="6865831"/>
          </a:xfrm>
          <a:custGeom>
            <a:avLst/>
            <a:gdLst>
              <a:gd name="connsiteX0" fmla="*/ 2648 w 789032"/>
              <a:gd name="connsiteY0" fmla="*/ 0 h 6865831"/>
              <a:gd name="connsiteX1" fmla="*/ 789032 w 789032"/>
              <a:gd name="connsiteY1" fmla="*/ 0 h 6865831"/>
              <a:gd name="connsiteX2" fmla="*/ 789032 w 789032"/>
              <a:gd name="connsiteY2" fmla="*/ 1621639 h 6865831"/>
              <a:gd name="connsiteX3" fmla="*/ 789032 w 789032"/>
              <a:gd name="connsiteY3" fmla="*/ 1900580 h 6865831"/>
              <a:gd name="connsiteX4" fmla="*/ 789032 w 789032"/>
              <a:gd name="connsiteY4" fmla="*/ 6865831 h 6865831"/>
              <a:gd name="connsiteX5" fmla="*/ 0 w 789032"/>
              <a:gd name="connsiteY5" fmla="*/ 6399058 h 6865831"/>
              <a:gd name="connsiteX6" fmla="*/ 0 w 789032"/>
              <a:gd name="connsiteY6" fmla="*/ 1154866 h 6865831"/>
              <a:gd name="connsiteX7" fmla="*/ 2648 w 789032"/>
              <a:gd name="connsiteY7" fmla="*/ 1156433 h 68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9032" h="6865831">
                <a:moveTo>
                  <a:pt x="2648" y="0"/>
                </a:moveTo>
                <a:lnTo>
                  <a:pt x="789032" y="0"/>
                </a:lnTo>
                <a:lnTo>
                  <a:pt x="789032" y="1621639"/>
                </a:lnTo>
                <a:lnTo>
                  <a:pt x="789032" y="1900580"/>
                </a:lnTo>
                <a:lnTo>
                  <a:pt x="789032" y="6865831"/>
                </a:lnTo>
                <a:lnTo>
                  <a:pt x="0" y="6399058"/>
                </a:lnTo>
                <a:lnTo>
                  <a:pt x="0" y="1154866"/>
                </a:lnTo>
                <a:lnTo>
                  <a:pt x="2648" y="115643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79" name="Freeform 7">
            <a:extLst>
              <a:ext uri="{FF2B5EF4-FFF2-40B4-BE49-F238E27FC236}">
                <a16:creationId xmlns:a16="http://schemas.microsoft.com/office/drawing/2014/main" id="{10A70E06-9734-4904-B829-95BCC0199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17236" y="887217"/>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useBgFill="1">
        <p:nvSpPr>
          <p:cNvPr id="81" name="Rectangle 80">
            <a:extLst>
              <a:ext uri="{FF2B5EF4-FFF2-40B4-BE49-F238E27FC236}">
                <a16:creationId xmlns:a16="http://schemas.microsoft.com/office/drawing/2014/main" id="{35B9E095-93FF-4FF3-8399-098627973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498749" cy="6150193"/>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Schede Didattiche sull'H da Stampare | PianetaBambini.it">
            <a:extLst>
              <a:ext uri="{FF2B5EF4-FFF2-40B4-BE49-F238E27FC236}">
                <a16:creationId xmlns:a16="http://schemas.microsoft.com/office/drawing/2014/main" id="{F4F4D006-1A5B-41B0-B850-C1A20A0FE3C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010" y="1060973"/>
            <a:ext cx="3758016" cy="519123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Unmondodiamici: Uso dell' h nelle voci verbali: ho, hai, ha, hanno">
            <a:extLst>
              <a:ext uri="{FF2B5EF4-FFF2-40B4-BE49-F238E27FC236}">
                <a16:creationId xmlns:a16="http://schemas.microsoft.com/office/drawing/2014/main" id="{65AF419B-F6DB-4DBF-97F2-F0FE6FA6F0C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669030" y="1190645"/>
            <a:ext cx="3525562" cy="4780138"/>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
            <a:extLst>
              <a:ext uri="{FF2B5EF4-FFF2-40B4-BE49-F238E27FC236}">
                <a16:creationId xmlns:a16="http://schemas.microsoft.com/office/drawing/2014/main" id="{DB1BADEA-DDC5-4DCC-B8EC-AA06BC73F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804744" y="0"/>
            <a:ext cx="4384208" cy="68580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98A473F1-8CA9-4E9D-9D6B-F0C83EAEABB9}"/>
              </a:ext>
            </a:extLst>
          </p:cNvPr>
          <p:cNvSpPr>
            <a:spLocks noGrp="1"/>
          </p:cNvSpPr>
          <p:nvPr>
            <p:ph type="ctrTitle"/>
          </p:nvPr>
        </p:nvSpPr>
        <p:spPr>
          <a:xfrm>
            <a:off x="8129872" y="1062401"/>
            <a:ext cx="3262028" cy="2733881"/>
          </a:xfrm>
        </p:spPr>
        <p:txBody>
          <a:bodyPr>
            <a:normAutofit/>
          </a:bodyPr>
          <a:lstStyle/>
          <a:p>
            <a:pPr algn="l"/>
            <a:r>
              <a:rPr lang="it-IT" sz="4400" dirty="0">
                <a:solidFill>
                  <a:srgbClr val="FFFFFF"/>
                </a:solidFill>
              </a:rPr>
              <a:t>Ora esercitiamoci completando le schede…</a:t>
            </a:r>
          </a:p>
        </p:txBody>
      </p:sp>
      <p:sp>
        <p:nvSpPr>
          <p:cNvPr id="3" name="Sottotitolo 2">
            <a:extLst>
              <a:ext uri="{FF2B5EF4-FFF2-40B4-BE49-F238E27FC236}">
                <a16:creationId xmlns:a16="http://schemas.microsoft.com/office/drawing/2014/main" id="{57128393-32C0-4C32-8486-429D5F8FC820}"/>
              </a:ext>
            </a:extLst>
          </p:cNvPr>
          <p:cNvSpPr>
            <a:spLocks noGrp="1"/>
          </p:cNvSpPr>
          <p:nvPr>
            <p:ph type="subTitle" idx="1"/>
          </p:nvPr>
        </p:nvSpPr>
        <p:spPr>
          <a:xfrm>
            <a:off x="8129872" y="3799647"/>
            <a:ext cx="3262028" cy="1416408"/>
          </a:xfrm>
        </p:spPr>
        <p:txBody>
          <a:bodyPr anchor="t">
            <a:normAutofit/>
          </a:bodyPr>
          <a:lstStyle/>
          <a:p>
            <a:pPr algn="l"/>
            <a:r>
              <a:rPr lang="it-IT" sz="1800" dirty="0">
                <a:solidFill>
                  <a:srgbClr val="FEFFFF"/>
                </a:solidFill>
              </a:rPr>
              <a:t>Ascolta, leggi, poi lavora…</a:t>
            </a:r>
          </a:p>
        </p:txBody>
      </p:sp>
      <p:pic>
        <p:nvPicPr>
          <p:cNvPr id="5" name="Audio registrato">
            <a:hlinkClick r:id="" action="ppaction://media"/>
            <a:extLst>
              <a:ext uri="{FF2B5EF4-FFF2-40B4-BE49-F238E27FC236}">
                <a16:creationId xmlns:a16="http://schemas.microsoft.com/office/drawing/2014/main" id="{D3EE2731-E5C3-4BB0-9457-FFCB6AE7E1E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855261" y="451373"/>
            <a:ext cx="609600" cy="609600"/>
          </a:xfrm>
          <a:prstGeom prst="rect">
            <a:avLst/>
          </a:prstGeom>
        </p:spPr>
      </p:pic>
    </p:spTree>
    <p:extLst>
      <p:ext uri="{BB962C8B-B14F-4D97-AF65-F5344CB8AC3E}">
        <p14:creationId xmlns:p14="http://schemas.microsoft.com/office/powerpoint/2010/main" val="348284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894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5"/>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18C996-B2A8-4DF0-B9F8-B04490CE725F}"/>
              </a:ext>
            </a:extLst>
          </p:cNvPr>
          <p:cNvSpPr>
            <a:spLocks noGrp="1"/>
          </p:cNvSpPr>
          <p:nvPr>
            <p:ph type="ctrTitle"/>
          </p:nvPr>
        </p:nvSpPr>
        <p:spPr>
          <a:xfrm>
            <a:off x="1508760" y="292231"/>
            <a:ext cx="8332824" cy="575035"/>
          </a:xfrm>
        </p:spPr>
        <p:txBody>
          <a:bodyPr>
            <a:normAutofit/>
          </a:bodyPr>
          <a:lstStyle/>
          <a:p>
            <a:r>
              <a:rPr lang="it-IT" sz="2400" dirty="0">
                <a:solidFill>
                  <a:schemeClr val="bg1"/>
                </a:solidFill>
              </a:rPr>
              <a:t>Ed ora per ricordare proviamo a cantare…alla prossima.</a:t>
            </a:r>
          </a:p>
        </p:txBody>
      </p:sp>
      <p:sp>
        <p:nvSpPr>
          <p:cNvPr id="3" name="Sottotitolo 2">
            <a:extLst>
              <a:ext uri="{FF2B5EF4-FFF2-40B4-BE49-F238E27FC236}">
                <a16:creationId xmlns:a16="http://schemas.microsoft.com/office/drawing/2014/main" id="{32A95A14-B14E-4E31-8358-8C5780398C57}"/>
              </a:ext>
            </a:extLst>
          </p:cNvPr>
          <p:cNvSpPr>
            <a:spLocks noGrp="1"/>
          </p:cNvSpPr>
          <p:nvPr>
            <p:ph type="subTitle" idx="1"/>
          </p:nvPr>
        </p:nvSpPr>
        <p:spPr>
          <a:xfrm>
            <a:off x="1932495" y="1288928"/>
            <a:ext cx="8484124" cy="5111872"/>
          </a:xfrm>
        </p:spPr>
        <p:txBody>
          <a:bodyPr/>
          <a:lstStyle/>
          <a:p>
            <a:endParaRPr lang="it-IT" dirty="0"/>
          </a:p>
        </p:txBody>
      </p:sp>
      <p:pic>
        <p:nvPicPr>
          <p:cNvPr id="5" name="Elementi multimediali online 4" title="Io ho tu hai lui ha">
            <a:hlinkClick r:id="" action="ppaction://media"/>
            <a:extLst>
              <a:ext uri="{FF2B5EF4-FFF2-40B4-BE49-F238E27FC236}">
                <a16:creationId xmlns:a16="http://schemas.microsoft.com/office/drawing/2014/main" id="{7BFB66FF-D326-4C7F-8CFA-C713316AE439}"/>
              </a:ext>
            </a:extLst>
          </p:cNvPr>
          <p:cNvPicPr>
            <a:picLocks noRot="1" noChangeAspect="1"/>
          </p:cNvPicPr>
          <p:nvPr>
            <a:videoFile r:link="rId1"/>
          </p:nvPr>
        </p:nvPicPr>
        <p:blipFill>
          <a:blip r:embed="rId6"/>
          <a:stretch>
            <a:fillRect/>
          </a:stretch>
        </p:blipFill>
        <p:spPr>
          <a:xfrm>
            <a:off x="2242268" y="1155385"/>
            <a:ext cx="6998970" cy="5245415"/>
          </a:xfrm>
          <a:prstGeom prst="rect">
            <a:avLst/>
          </a:prstGeom>
        </p:spPr>
      </p:pic>
      <p:pic>
        <p:nvPicPr>
          <p:cNvPr id="4" name="Audio registrato">
            <a:hlinkClick r:id="" action="ppaction://media"/>
            <a:extLst>
              <a:ext uri="{FF2B5EF4-FFF2-40B4-BE49-F238E27FC236}">
                <a16:creationId xmlns:a16="http://schemas.microsoft.com/office/drawing/2014/main" id="{E567D48C-F304-458B-AD68-44254FBB98ED}"/>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287910" y="2408583"/>
            <a:ext cx="609600" cy="609600"/>
          </a:xfrm>
          <a:prstGeom prst="rect">
            <a:avLst/>
          </a:prstGeom>
        </p:spPr>
      </p:pic>
    </p:spTree>
    <p:extLst>
      <p:ext uri="{BB962C8B-B14F-4D97-AF65-F5344CB8AC3E}">
        <p14:creationId xmlns:p14="http://schemas.microsoft.com/office/powerpoint/2010/main" val="26008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521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audio>
              <p:cMediaNode vol="80000">
                <p:cTn id="1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BrushVTI">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87</Words>
  <Application>Microsoft Office PowerPoint</Application>
  <PresentationFormat>Widescreen</PresentationFormat>
  <Paragraphs>10</Paragraphs>
  <Slides>5</Slides>
  <Notes>0</Notes>
  <HiddenSlides>0</HiddenSlides>
  <MMClips>5</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5</vt:i4>
      </vt:variant>
    </vt:vector>
  </HeadingPairs>
  <TitlesOfParts>
    <vt:vector size="12" baseType="lpstr">
      <vt:lpstr>Arial</vt:lpstr>
      <vt:lpstr>Calibri</vt:lpstr>
      <vt:lpstr>Calibri Light</vt:lpstr>
      <vt:lpstr>Century Gothic</vt:lpstr>
      <vt:lpstr>Elephant</vt:lpstr>
      <vt:lpstr>BrushVTI</vt:lpstr>
      <vt:lpstr>Tema di Office</vt:lpstr>
      <vt:lpstr>Uso dell’ h</vt:lpstr>
      <vt:lpstr>Abbiamo visto che la lettera h viene utilizzata quando le paroline ho-ha-hai significano possedere, provare o sentire, quindi quando si è in presenza di un verbo. Per capire quando bisogna usarla si può utilizzare questa strategia: Se in una frase posso sostituire le forme o-a-ai con avevo, allora sono in presenza di un verbo e dovrò scrivere ho-ha-hai. Es: Io ho una cartella nuova         Io avevo una cartella nuova.  Se questo non fosse possibile allora quelle lettere rappresentano delle preposizioni, cioè raccordi utilizzati per dare un senso compiuto ad una frase. Es: Vado a Roma ai Castelli Secondo voi in questa frase posso sostituire alle lettere a – ai la forma avevo?  Proviamo: Vado avevo a Roma avevo Castelli.  La frase non ha senso quindi le forme a-ai non sono un verbo e di conseguenza dovranno essere scritte senza l’h.</vt:lpstr>
      <vt:lpstr>Ora proviamo a ricordare usando la mappa </vt:lpstr>
      <vt:lpstr>Ora esercitiamoci completando le schede…</vt:lpstr>
      <vt:lpstr>Ed ora per ricordare proviamo a cantare…alla prossima.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Uso dell’ h</dc:title>
  <dc:creator>Vincenzo Romano</dc:creator>
  <cp:lastModifiedBy>Vincenzo Romano</cp:lastModifiedBy>
  <cp:revision>14</cp:revision>
  <dcterms:created xsi:type="dcterms:W3CDTF">2020-04-08T16:00:37Z</dcterms:created>
  <dcterms:modified xsi:type="dcterms:W3CDTF">2020-04-14T16:52:50Z</dcterms:modified>
</cp:coreProperties>
</file>